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  <p:sldMasterId id="2147483706" r:id="rId3"/>
    <p:sldMasterId id="2147483729" r:id="rId4"/>
    <p:sldMasterId id="2147483733" r:id="rId5"/>
    <p:sldMasterId id="2147483738" r:id="rId6"/>
    <p:sldMasterId id="2147483743" r:id="rId7"/>
  </p:sldMasterIdLst>
  <p:notesMasterIdLst>
    <p:notesMasterId r:id="rId29"/>
  </p:notesMasterIdLst>
  <p:sldIdLst>
    <p:sldId id="281" r:id="rId8"/>
    <p:sldId id="282" r:id="rId9"/>
    <p:sldId id="274" r:id="rId10"/>
    <p:sldId id="279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75" r:id="rId21"/>
    <p:sldId id="283" r:id="rId22"/>
    <p:sldId id="284" r:id="rId23"/>
    <p:sldId id="269" r:id="rId24"/>
    <p:sldId id="270" r:id="rId25"/>
    <p:sldId id="272" r:id="rId26"/>
    <p:sldId id="273" r:id="rId27"/>
    <p:sldId id="26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8" d="100"/>
          <a:sy n="78" d="100"/>
        </p:scale>
        <p:origin x="-84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2FC5-8B8C-45D2-8330-12D21D02DDC7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0B37C-38A4-4464-B431-39B62EBD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9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D2508-8F09-48C7-AEAC-1CF80A4B265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498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In order for the learning system to generate and institutionalize improvements, we need to make sure there is </a:t>
            </a:r>
            <a:r>
              <a:rPr lang="en-US" b="1" i="1" dirty="0" smtClean="0">
                <a:latin typeface="Verdana" pitchFamily="34" charset="0"/>
                <a:cs typeface="Verdana" pitchFamily="34" charset="0"/>
              </a:rPr>
              <a:t>psychological safety</a:t>
            </a:r>
            <a:r>
              <a:rPr lang="en-US" dirty="0" smtClean="0">
                <a:latin typeface="Verdana" pitchFamily="34" charset="0"/>
                <a:cs typeface="Verdana" pitchFamily="34" charset="0"/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Amy Edmondson states that we are the owners of our image, our own “image consultants”.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In order to protect our image we don’t want to look: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Stupid; therefore Don’t ask questions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Incompetent; therefore Don’t ask for feedback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Negative; therefore Don’t be doubtful or criticize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Disruptive; therefore Don’t suggest anything innovative</a:t>
            </a:r>
          </a:p>
          <a:p>
            <a:pPr>
              <a:spcBef>
                <a:spcPct val="0"/>
              </a:spcBef>
            </a:pPr>
            <a:endParaRPr lang="en-US" dirty="0" smtClean="0">
              <a:latin typeface="Verdana" pitchFamily="34" charset="0"/>
              <a:cs typeface="Verdana" pitchFamily="34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Verdana" pitchFamily="34" charset="0"/>
                <a:cs typeface="Verdana" pitchFamily="34" charset="0"/>
              </a:rPr>
              <a:t>When</a:t>
            </a:r>
            <a:r>
              <a:rPr lang="en-US" baseline="0" dirty="0" smtClean="0">
                <a:latin typeface="Verdana" pitchFamily="34" charset="0"/>
                <a:cs typeface="Verdana" pitchFamily="34" charset="0"/>
              </a:rPr>
              <a:t> psychological safety exists in a unit or organization, these things don’t exist, and, in fact, aren’t tolerated. Creating psychological safety is one of the critical roles of leaders at all levels of the organization.</a:t>
            </a:r>
            <a:endParaRPr lang="en-US" dirty="0" smtClean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12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B04A64-9E8B-48B4-9787-0C5F9ADADC38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28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4B5B03-0631-4B9C-8C48-368AFAF587AE}" type="slidenum">
              <a:rPr lang="en-US" altLang="en-US" smtClean="0">
                <a:solidFill>
                  <a:srgbClr val="000000"/>
                </a:solidFill>
                <a:ea typeface="ＭＳ Ｐゴシック" pitchFamily="34" charset="-128"/>
              </a:rPr>
              <a:pPr/>
              <a:t>8</a:t>
            </a:fld>
            <a:endParaRPr lang="en-US" altLang="en-US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8508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67917-7818-499C-985C-8D9602530F5E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675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349" y="3776504"/>
            <a:ext cx="12204701" cy="3081497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6351" y="3733800"/>
            <a:ext cx="12204701" cy="76200"/>
            <a:chOff x="-4763" y="3352801"/>
            <a:chExt cx="9153526" cy="304799"/>
          </a:xfrm>
        </p:grpSpPr>
        <p:sp>
          <p:nvSpPr>
            <p:cNvPr id="9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352801"/>
              <a:ext cx="9144000" cy="304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6534150" y="3352801"/>
              <a:ext cx="1306513" cy="304799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7840663" y="3352801"/>
              <a:ext cx="1308100" cy="304799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1303338" y="3352801"/>
              <a:ext cx="1306513" cy="304799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3917950" y="3352801"/>
              <a:ext cx="1308100" cy="304799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2609850" y="3352801"/>
              <a:ext cx="1308100" cy="304799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5226050" y="3352801"/>
              <a:ext cx="1308100" cy="304799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-4763" y="3352801"/>
              <a:ext cx="1308100" cy="304799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4937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114800"/>
            <a:ext cx="8534400" cy="1676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0993-99FC-461D-B7E6-07A49BB893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3/16/2017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3200" y="6527006"/>
            <a:ext cx="914400" cy="228600"/>
          </a:xfrm>
        </p:spPr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18" name="Picture 15" descr="S:\BH M&amp;C Creative Services - Internal\``Logo Archive\09 - WMF\Baystate_Health_1L_blk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658" y="217548"/>
            <a:ext cx="4264687" cy="49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678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5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162A-DC4C-406D-9D27-D1CF2B942CC1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bk object 16"/>
          <p:cNvSpPr/>
          <p:nvPr userDrawn="1"/>
        </p:nvSpPr>
        <p:spPr>
          <a:xfrm>
            <a:off x="0" y="6535411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520489"/>
            <a:ext cx="12192000" cy="0"/>
            <a:chOff x="0" y="6462078"/>
            <a:chExt cx="9144000" cy="0"/>
          </a:xfrm>
        </p:grpSpPr>
        <p:sp>
          <p:nvSpPr>
            <p:cNvPr id="10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194734" y="6585577"/>
            <a:ext cx="2499868" cy="286383"/>
            <a:chOff x="146050" y="6527165"/>
            <a:chExt cx="1874901" cy="286383"/>
          </a:xfrm>
        </p:grpSpPr>
        <p:sp>
          <p:nvSpPr>
            <p:cNvPr id="18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3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4" name="Holder 7"/>
          <p:cNvSpPr txBox="1">
            <a:spLocks/>
          </p:cNvSpPr>
          <p:nvPr userDrawn="1"/>
        </p:nvSpPr>
        <p:spPr>
          <a:xfrm>
            <a:off x="11582401" y="6640771"/>
            <a:ext cx="373993" cy="19944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/>
            <a:fld id="{81D60167-4931-47E6-BA6A-407CBD079E47}" type="slidenum">
              <a:rPr lang="en-US" sz="800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sz="8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5304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EF7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1385A-4E0D-4390-ADB9-885F59799FBE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bk object 16"/>
          <p:cNvSpPr/>
          <p:nvPr userDrawn="1"/>
        </p:nvSpPr>
        <p:spPr>
          <a:xfrm>
            <a:off x="0" y="6535411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520489"/>
            <a:ext cx="12192000" cy="0"/>
            <a:chOff x="0" y="6462078"/>
            <a:chExt cx="9144000" cy="0"/>
          </a:xfrm>
        </p:grpSpPr>
        <p:sp>
          <p:nvSpPr>
            <p:cNvPr id="10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194734" y="6585577"/>
            <a:ext cx="2499868" cy="286383"/>
            <a:chOff x="146050" y="6527165"/>
            <a:chExt cx="1874901" cy="286383"/>
          </a:xfrm>
        </p:grpSpPr>
        <p:sp>
          <p:nvSpPr>
            <p:cNvPr id="18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3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4" name="Holder 7"/>
          <p:cNvSpPr txBox="1">
            <a:spLocks/>
          </p:cNvSpPr>
          <p:nvPr userDrawn="1"/>
        </p:nvSpPr>
        <p:spPr>
          <a:xfrm>
            <a:off x="11582401" y="6640771"/>
            <a:ext cx="373993" cy="19944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/>
            <a:fld id="{81D60167-4931-47E6-BA6A-407CBD079E47}" type="slidenum">
              <a:rPr lang="en-US" sz="800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sz="8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8364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D51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272-9DA8-48DD-8224-06C8435FB50D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1039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63A7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7058-1591-4958-8254-4956129F9FA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0026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FFC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4EFA-1A84-489F-AB31-D12A01B2D8D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2103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40B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5BECC-08EF-4EFC-ADF6-0875FAABE984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5596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B0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086C-5CC2-46BA-8F9F-8156AA512C1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3303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7015B-1889-4239-B81B-72F787616D5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9715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FC10C-E5DB-431E-8A32-91DD692EC8DD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01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095D-62E8-4915-A742-6A2AC9B3CB8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462078"/>
            <a:ext cx="12192000" cy="0"/>
            <a:chOff x="0" y="6462078"/>
            <a:chExt cx="9144000" cy="0"/>
          </a:xfrm>
        </p:grpSpPr>
        <p:sp>
          <p:nvSpPr>
            <p:cNvPr id="9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194734" y="6527166"/>
            <a:ext cx="2499868" cy="286383"/>
            <a:chOff x="146050" y="6527165"/>
            <a:chExt cx="1874901" cy="286383"/>
          </a:xfrm>
        </p:grpSpPr>
        <p:sp>
          <p:nvSpPr>
            <p:cNvPr id="17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8702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2579-DC22-4B3C-84B0-D2DCECB29C80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7053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F3CE-75B0-4647-9E78-F089F58946C6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6" name="bk object 16"/>
          <p:cNvSpPr/>
          <p:nvPr userDrawn="1"/>
        </p:nvSpPr>
        <p:spPr>
          <a:xfrm>
            <a:off x="0" y="6480273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23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6E04-0654-4189-9949-45DAB69591C8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477000"/>
            <a:ext cx="12192000" cy="0"/>
            <a:chOff x="0" y="6462078"/>
            <a:chExt cx="9144000" cy="0"/>
          </a:xfrm>
        </p:grpSpPr>
        <p:sp>
          <p:nvSpPr>
            <p:cNvPr id="6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7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8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9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5000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54-2069-45E2-B8F2-24806305B8F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359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01696" y="6547105"/>
            <a:ext cx="1938528" cy="156083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A7710188-B3F3-4F17-8FB1-3C541C932A0F}" type="datetime1">
              <a:rPr lang="en-US" smtClean="0">
                <a:solidFill>
                  <a:srgbClr val="5A5A5A"/>
                </a:solidFill>
                <a:latin typeface="Verdana"/>
              </a:rPr>
              <a:pPr/>
              <a:t>3/16/2017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95264" y="6547105"/>
            <a:ext cx="4572000" cy="156083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2304" y="6547105"/>
            <a:ext cx="609600" cy="156083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fld id="{CC7E918A-9B91-40F9-8F6A-2D222BFC816F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78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fld id="{F2E06D1D-F1B7-4F18-98F3-32C0604F2E86}" type="slidenum">
              <a:rPr lang="en-US" smtClean="0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88298" y="6224156"/>
            <a:ext cx="584869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600" y="838200"/>
            <a:ext cx="109728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92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19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fld id="{F2E06D1D-F1B7-4F18-98F3-32C0604F2E86}" type="slidenum">
              <a:rPr lang="en-US" smtClean="0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24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Content -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196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609600" y="6133011"/>
            <a:ext cx="10160000" cy="6096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 sz="1600"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4pPr>
            <a:lvl5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>
                <a:solidFill>
                  <a:srgbClr val="CDD4D9"/>
                </a:solidFill>
              </a:rPr>
              <a:t>P</a:t>
            </a:r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325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01696" y="6547105"/>
            <a:ext cx="1938528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A7710188-B3F3-4F17-8FB1-3C541C932A0F}" type="datetime1">
              <a:rPr lang="en-US" smtClean="0">
                <a:solidFill>
                  <a:srgbClr val="5A5A5A"/>
                </a:solidFill>
                <a:latin typeface="Verdana"/>
              </a:rPr>
              <a:pPr/>
              <a:t>3/16/2017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95264" y="6547105"/>
            <a:ext cx="4572000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2304" y="6547105"/>
            <a:ext cx="609600" cy="156083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fld id="{8DD1CAEC-8657-CB42-A229-BBC399CCC6D0}" type="slidenum">
              <a:rPr lang="en-US" smtClean="0">
                <a:solidFill>
                  <a:srgbClr val="5A5A5A"/>
                </a:solidFill>
                <a:latin typeface="Verdana"/>
              </a:rPr>
              <a:pPr/>
              <a:t>‹#›</a:t>
            </a:fld>
            <a:endParaRPr lang="en-US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909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14528" y="1197864"/>
            <a:ext cx="11354139" cy="5037836"/>
          </a:xfrm>
        </p:spPr>
        <p:txBody>
          <a:bodyPr>
            <a:noAutofit/>
          </a:bodyPr>
          <a:lstStyle>
            <a:lvl2pPr marL="228600" indent="-228600"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slide-</a:t>
            </a:r>
            <a:fld id="{21D3C0F5-2628-4492-9925-17DE270061B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66026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A940A5D-325F-44A0-ACEA-57E44675DB4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 descr="IHI_Symb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88298" y="6224156"/>
            <a:ext cx="584869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600" y="1447800"/>
            <a:ext cx="10972800" cy="46482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510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349" y="3776504"/>
            <a:ext cx="12204701" cy="3081497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6351" y="3733800"/>
            <a:ext cx="12204701" cy="76200"/>
            <a:chOff x="-4763" y="3352801"/>
            <a:chExt cx="9153526" cy="304799"/>
          </a:xfrm>
        </p:grpSpPr>
        <p:sp>
          <p:nvSpPr>
            <p:cNvPr id="9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352801"/>
              <a:ext cx="9144000" cy="304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6534150" y="3352801"/>
              <a:ext cx="1306513" cy="304799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7840663" y="3352801"/>
              <a:ext cx="1308100" cy="304799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1303338" y="3352801"/>
              <a:ext cx="1306513" cy="304799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3917950" y="3352801"/>
              <a:ext cx="1308100" cy="304799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2609850" y="3352801"/>
              <a:ext cx="1308100" cy="304799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5226050" y="3352801"/>
              <a:ext cx="1308100" cy="304799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-4763" y="3352801"/>
              <a:ext cx="1308100" cy="304799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4937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114800"/>
            <a:ext cx="8534400" cy="1676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0993-99FC-461D-B7E6-07A49BB893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3/16/2017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3200" y="6527006"/>
            <a:ext cx="914400" cy="228600"/>
          </a:xfrm>
        </p:spPr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18" name="Picture 15" descr="S:\BH M&amp;C Creative Services - Internal\``Logo Archive\09 - WMF\Baystate_Health_1L_blk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658" y="217548"/>
            <a:ext cx="4264687" cy="49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366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5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162A-DC4C-406D-9D27-D1CF2B942CC1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bk object 16"/>
          <p:cNvSpPr/>
          <p:nvPr userDrawn="1"/>
        </p:nvSpPr>
        <p:spPr>
          <a:xfrm>
            <a:off x="0" y="6535411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520489"/>
            <a:ext cx="12192000" cy="0"/>
            <a:chOff x="0" y="6462078"/>
            <a:chExt cx="9144000" cy="0"/>
          </a:xfrm>
        </p:grpSpPr>
        <p:sp>
          <p:nvSpPr>
            <p:cNvPr id="10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194734" y="6585577"/>
            <a:ext cx="2499868" cy="286383"/>
            <a:chOff x="146050" y="6527165"/>
            <a:chExt cx="1874901" cy="286383"/>
          </a:xfrm>
        </p:grpSpPr>
        <p:sp>
          <p:nvSpPr>
            <p:cNvPr id="18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3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4" name="Holder 7"/>
          <p:cNvSpPr txBox="1">
            <a:spLocks/>
          </p:cNvSpPr>
          <p:nvPr userDrawn="1"/>
        </p:nvSpPr>
        <p:spPr>
          <a:xfrm>
            <a:off x="11582401" y="6640771"/>
            <a:ext cx="373993" cy="19944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/>
            <a:fld id="{81D60167-4931-47E6-BA6A-407CBD079E47}" type="slidenum">
              <a:rPr lang="en-US" sz="800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sz="8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0516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EF7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1385A-4E0D-4390-ADB9-885F59799FBE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bk object 16"/>
          <p:cNvSpPr/>
          <p:nvPr userDrawn="1"/>
        </p:nvSpPr>
        <p:spPr>
          <a:xfrm>
            <a:off x="0" y="6535411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520489"/>
            <a:ext cx="12192000" cy="0"/>
            <a:chOff x="0" y="6462078"/>
            <a:chExt cx="9144000" cy="0"/>
          </a:xfrm>
        </p:grpSpPr>
        <p:sp>
          <p:nvSpPr>
            <p:cNvPr id="10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194734" y="6585577"/>
            <a:ext cx="2499868" cy="286383"/>
            <a:chOff x="146050" y="6527165"/>
            <a:chExt cx="1874901" cy="286383"/>
          </a:xfrm>
        </p:grpSpPr>
        <p:sp>
          <p:nvSpPr>
            <p:cNvPr id="18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3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4" name="Holder 7"/>
          <p:cNvSpPr txBox="1">
            <a:spLocks/>
          </p:cNvSpPr>
          <p:nvPr userDrawn="1"/>
        </p:nvSpPr>
        <p:spPr>
          <a:xfrm>
            <a:off x="11582401" y="6640771"/>
            <a:ext cx="373993" cy="19944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/>
            <a:fld id="{81D60167-4931-47E6-BA6A-407CBD079E47}" type="slidenum">
              <a:rPr lang="en-US" sz="800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sz="8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388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D51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272-9DA8-48DD-8224-06C8435FB50D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4636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63A7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7058-1591-4958-8254-4956129F9FA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128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FFC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4EFA-1A84-489F-AB31-D12A01B2D8D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5540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40B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5BECC-08EF-4EFC-ADF6-0875FAABE984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7166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B0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086C-5CC2-46BA-8F9F-8156AA512C1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627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7015B-1889-4239-B81B-72F787616D5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7023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FC10C-E5DB-431E-8A32-91DD692EC8DD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8080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095D-62E8-4915-A742-6A2AC9B3CB8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462078"/>
            <a:ext cx="12192000" cy="0"/>
            <a:chOff x="0" y="6462078"/>
            <a:chExt cx="9144000" cy="0"/>
          </a:xfrm>
        </p:grpSpPr>
        <p:sp>
          <p:nvSpPr>
            <p:cNvPr id="9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194734" y="6527166"/>
            <a:ext cx="2499868" cy="286383"/>
            <a:chOff x="146050" y="6527165"/>
            <a:chExt cx="1874901" cy="286383"/>
          </a:xfrm>
        </p:grpSpPr>
        <p:sp>
          <p:nvSpPr>
            <p:cNvPr id="17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8691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2579-DC22-4B3C-84B0-D2DCECB29C80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1363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F3CE-75B0-4647-9E78-F089F58946C6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6" name="bk object 16"/>
          <p:cNvSpPr/>
          <p:nvPr userDrawn="1"/>
        </p:nvSpPr>
        <p:spPr>
          <a:xfrm>
            <a:off x="0" y="6480273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34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6E04-0654-4189-9949-45DAB69591C8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477000"/>
            <a:ext cx="12192000" cy="0"/>
            <a:chOff x="0" y="6462078"/>
            <a:chExt cx="9144000" cy="0"/>
          </a:xfrm>
        </p:grpSpPr>
        <p:sp>
          <p:nvSpPr>
            <p:cNvPr id="6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7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8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9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8089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54-2069-45E2-B8F2-24806305B8F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5326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01696" y="6547105"/>
            <a:ext cx="1938528" cy="156083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A7710188-B3F3-4F17-8FB1-3C541C932A0F}" type="datetime1">
              <a:rPr lang="en-US" smtClean="0">
                <a:solidFill>
                  <a:srgbClr val="5A5A5A"/>
                </a:solidFill>
                <a:latin typeface="Verdana"/>
              </a:rPr>
              <a:pPr/>
              <a:t>3/16/2017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95264" y="6547105"/>
            <a:ext cx="4572000" cy="156083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2304" y="6547105"/>
            <a:ext cx="609600" cy="156083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fld id="{CC7E918A-9B91-40F9-8F6A-2D222BFC816F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949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fld id="{F2E06D1D-F1B7-4F18-98F3-32C0604F2E86}" type="slidenum">
              <a:rPr lang="en-US" smtClean="0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88298" y="6224156"/>
            <a:ext cx="584869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600" y="838200"/>
            <a:ext cx="109728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0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2CFBCE0-B668-5742-AD54-DBE40E0CB888}" type="datetime1">
              <a:rPr lang="en-US">
                <a:solidFill>
                  <a:prstClr val="black"/>
                </a:solidFill>
                <a:latin typeface="Arial"/>
              </a:rPr>
              <a:pPr/>
              <a:t>3/16/2017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-18288"/>
            <a:ext cx="5486400" cy="32918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5A5A5A"/>
                </a:solidFill>
                <a:latin typeface="Verdana"/>
              </a:rPr>
              <a:t>slide-</a:t>
            </a:r>
            <a:fld id="{21D3C0F5-2628-4492-9925-17DE270061B4}" type="slidenum">
              <a:rPr lang="en-US" smtClean="0">
                <a:solidFill>
                  <a:srgbClr val="5A5A5A"/>
                </a:solidFill>
                <a:latin typeface="Verdana"/>
              </a:rPr>
              <a:pPr/>
              <a:t>‹#›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3170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19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fld id="{F2E06D1D-F1B7-4F18-98F3-32C0604F2E86}" type="slidenum">
              <a:rPr lang="en-US" smtClean="0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61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Content -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196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609600" y="6133011"/>
            <a:ext cx="10160000" cy="6096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 sz="1600"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4pPr>
            <a:lvl5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>
                <a:solidFill>
                  <a:srgbClr val="CDD4D9"/>
                </a:solidFill>
              </a:rPr>
              <a:t>P</a:t>
            </a:r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9763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01696" y="6547105"/>
            <a:ext cx="1938528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A7710188-B3F3-4F17-8FB1-3C541C932A0F}" type="datetime1">
              <a:rPr lang="en-US" smtClean="0">
                <a:solidFill>
                  <a:srgbClr val="5A5A5A"/>
                </a:solidFill>
                <a:latin typeface="Verdana"/>
              </a:rPr>
              <a:pPr/>
              <a:t>3/16/2017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95264" y="6547105"/>
            <a:ext cx="4572000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2304" y="6547105"/>
            <a:ext cx="609600" cy="156083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fld id="{8DD1CAEC-8657-CB42-A229-BBC399CCC6D0}" type="slidenum">
              <a:rPr lang="en-US" smtClean="0">
                <a:solidFill>
                  <a:srgbClr val="5A5A5A"/>
                </a:solidFill>
                <a:latin typeface="Verdana"/>
              </a:rPr>
              <a:pPr/>
              <a:t>‹#›</a:t>
            </a:fld>
            <a:endParaRPr lang="en-US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607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14528" y="1197864"/>
            <a:ext cx="11354139" cy="5037836"/>
          </a:xfrm>
        </p:spPr>
        <p:txBody>
          <a:bodyPr>
            <a:noAutofit/>
          </a:bodyPr>
          <a:lstStyle>
            <a:lvl2pPr marL="228600" indent="-228600"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slide-</a:t>
            </a:r>
            <a:fld id="{21D3C0F5-2628-4492-9925-17DE270061B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72688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349" y="3776504"/>
            <a:ext cx="12204701" cy="3081497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6351" y="3733800"/>
            <a:ext cx="12204701" cy="76200"/>
            <a:chOff x="-4763" y="3352801"/>
            <a:chExt cx="9153526" cy="304799"/>
          </a:xfrm>
        </p:grpSpPr>
        <p:sp>
          <p:nvSpPr>
            <p:cNvPr id="9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352801"/>
              <a:ext cx="9144000" cy="304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6534150" y="3352801"/>
              <a:ext cx="1306513" cy="304799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7840663" y="3352801"/>
              <a:ext cx="1308100" cy="304799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1303338" y="3352801"/>
              <a:ext cx="1306513" cy="304799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3917950" y="3352801"/>
              <a:ext cx="1308100" cy="304799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2609850" y="3352801"/>
              <a:ext cx="1308100" cy="304799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5226050" y="3352801"/>
              <a:ext cx="1308100" cy="304799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-4763" y="3352801"/>
              <a:ext cx="1308100" cy="304799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4937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114800"/>
            <a:ext cx="8534400" cy="1676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0993-99FC-461D-B7E6-07A49BB893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3/16/2017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3200" y="6527006"/>
            <a:ext cx="914400" cy="228600"/>
          </a:xfrm>
        </p:spPr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18" name="Picture 15" descr="S:\BH M&amp;C Creative Services - Internal\``Logo Archive\09 - WMF\Baystate_Health_1L_blk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658" y="217548"/>
            <a:ext cx="4264687" cy="49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687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5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162A-DC4C-406D-9D27-D1CF2B942CC1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bk object 16"/>
          <p:cNvSpPr/>
          <p:nvPr userDrawn="1"/>
        </p:nvSpPr>
        <p:spPr>
          <a:xfrm>
            <a:off x="0" y="6535411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520489"/>
            <a:ext cx="12192000" cy="0"/>
            <a:chOff x="0" y="6462078"/>
            <a:chExt cx="9144000" cy="0"/>
          </a:xfrm>
        </p:grpSpPr>
        <p:sp>
          <p:nvSpPr>
            <p:cNvPr id="10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194734" y="6585577"/>
            <a:ext cx="2499868" cy="286383"/>
            <a:chOff x="146050" y="6527165"/>
            <a:chExt cx="1874901" cy="286383"/>
          </a:xfrm>
        </p:grpSpPr>
        <p:sp>
          <p:nvSpPr>
            <p:cNvPr id="18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3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4" name="Holder 7"/>
          <p:cNvSpPr txBox="1">
            <a:spLocks/>
          </p:cNvSpPr>
          <p:nvPr userDrawn="1"/>
        </p:nvSpPr>
        <p:spPr>
          <a:xfrm>
            <a:off x="11582401" y="6640771"/>
            <a:ext cx="373993" cy="19944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/>
            <a:fld id="{81D60167-4931-47E6-BA6A-407CBD079E47}" type="slidenum">
              <a:rPr lang="en-US" sz="800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sz="8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5600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EF7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1385A-4E0D-4390-ADB9-885F59799FBE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bk object 16"/>
          <p:cNvSpPr/>
          <p:nvPr userDrawn="1"/>
        </p:nvSpPr>
        <p:spPr>
          <a:xfrm>
            <a:off x="0" y="6535411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520489"/>
            <a:ext cx="12192000" cy="0"/>
            <a:chOff x="0" y="6462078"/>
            <a:chExt cx="9144000" cy="0"/>
          </a:xfrm>
        </p:grpSpPr>
        <p:sp>
          <p:nvSpPr>
            <p:cNvPr id="10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194734" y="6585577"/>
            <a:ext cx="2499868" cy="286383"/>
            <a:chOff x="146050" y="6527165"/>
            <a:chExt cx="1874901" cy="286383"/>
          </a:xfrm>
        </p:grpSpPr>
        <p:sp>
          <p:nvSpPr>
            <p:cNvPr id="18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3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4" name="Holder 7"/>
          <p:cNvSpPr txBox="1">
            <a:spLocks/>
          </p:cNvSpPr>
          <p:nvPr userDrawn="1"/>
        </p:nvSpPr>
        <p:spPr>
          <a:xfrm>
            <a:off x="11582401" y="6640771"/>
            <a:ext cx="373993" cy="19944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/>
            <a:fld id="{81D60167-4931-47E6-BA6A-407CBD079E47}" type="slidenum">
              <a:rPr lang="en-US" sz="800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sz="8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4667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D51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272-9DA8-48DD-8224-06C8435FB50D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647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63A7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7058-1591-4958-8254-4956129F9FA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0580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FFC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4EFA-1A84-489F-AB31-D12A01B2D8D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5585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40B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5BECC-08EF-4EFC-ADF6-0875FAABE984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0510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B0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086C-5CC2-46BA-8F9F-8156AA512C1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7342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7015B-1889-4239-B81B-72F787616D5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8370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FC10C-E5DB-431E-8A32-91DD692EC8DD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0871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095D-62E8-4915-A742-6A2AC9B3CB8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462078"/>
            <a:ext cx="12192000" cy="0"/>
            <a:chOff x="0" y="6462078"/>
            <a:chExt cx="9144000" cy="0"/>
          </a:xfrm>
        </p:grpSpPr>
        <p:sp>
          <p:nvSpPr>
            <p:cNvPr id="9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194734" y="6527166"/>
            <a:ext cx="2499868" cy="286383"/>
            <a:chOff x="146050" y="6527165"/>
            <a:chExt cx="1874901" cy="286383"/>
          </a:xfrm>
        </p:grpSpPr>
        <p:sp>
          <p:nvSpPr>
            <p:cNvPr id="17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8868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2579-DC22-4B3C-84B0-D2DCECB29C80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8862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F3CE-75B0-4647-9E78-F089F58946C6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6" name="bk object 16"/>
          <p:cNvSpPr/>
          <p:nvPr userDrawn="1"/>
        </p:nvSpPr>
        <p:spPr>
          <a:xfrm>
            <a:off x="0" y="6480273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785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6E04-0654-4189-9949-45DAB69591C8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477000"/>
            <a:ext cx="12192000" cy="0"/>
            <a:chOff x="0" y="6462078"/>
            <a:chExt cx="9144000" cy="0"/>
          </a:xfrm>
        </p:grpSpPr>
        <p:sp>
          <p:nvSpPr>
            <p:cNvPr id="6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7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8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9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2487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54-2069-45E2-B8F2-24806305B8F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3687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01696" y="6547105"/>
            <a:ext cx="1938528" cy="156083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A7710188-B3F3-4F17-8FB1-3C541C932A0F}" type="datetime1">
              <a:rPr lang="en-US" smtClean="0">
                <a:solidFill>
                  <a:srgbClr val="5A5A5A"/>
                </a:solidFill>
                <a:latin typeface="Verdana"/>
              </a:rPr>
              <a:pPr/>
              <a:t>3/16/2017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95264" y="6547105"/>
            <a:ext cx="4572000" cy="156083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2304" y="6547105"/>
            <a:ext cx="609600" cy="156083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fld id="{CC7E918A-9B91-40F9-8F6A-2D222BFC816F}" type="slidenum">
              <a:rPr lang="en-US" smtClean="0">
                <a:solidFill>
                  <a:srgbClr val="777779"/>
                </a:solidFill>
              </a:rPr>
              <a:pPr/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48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fld id="{F2E06D1D-F1B7-4F18-98F3-32C0604F2E86}" type="slidenum">
              <a:rPr lang="en-US" smtClean="0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88298" y="6224156"/>
            <a:ext cx="584869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600" y="838200"/>
            <a:ext cx="109728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57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2CFBCE0-B668-5742-AD54-DBE40E0CB888}" type="datetime1">
              <a:rPr lang="en-US">
                <a:solidFill>
                  <a:prstClr val="black"/>
                </a:solidFill>
                <a:latin typeface="Arial"/>
              </a:rPr>
              <a:pPr/>
              <a:t>3/16/2017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-18288"/>
            <a:ext cx="5486400" cy="32918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5A5A5A"/>
                </a:solidFill>
                <a:latin typeface="Verdana"/>
              </a:rPr>
              <a:t>slide-</a:t>
            </a:r>
            <a:fld id="{21D3C0F5-2628-4492-9925-17DE270061B4}" type="slidenum">
              <a:rPr lang="en-US" smtClean="0">
                <a:solidFill>
                  <a:srgbClr val="5A5A5A"/>
                </a:solidFill>
                <a:latin typeface="Verdana"/>
              </a:rPr>
              <a:pPr/>
              <a:t>‹#›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2097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19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fld id="{F2E06D1D-F1B7-4F18-98F3-32C0604F2E86}" type="slidenum">
              <a:rPr lang="en-US" smtClean="0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93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Content -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196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609600" y="6133011"/>
            <a:ext cx="10160000" cy="6096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 sz="1600"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4pPr>
            <a:lvl5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>
                <a:solidFill>
                  <a:srgbClr val="CDD4D9"/>
                </a:solidFill>
              </a:rPr>
              <a:t>P</a:t>
            </a:r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9178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01696" y="6547105"/>
            <a:ext cx="1938528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A7710188-B3F3-4F17-8FB1-3C541C932A0F}" type="datetime1">
              <a:rPr lang="en-US" smtClean="0">
                <a:solidFill>
                  <a:srgbClr val="5A5A5A"/>
                </a:solidFill>
                <a:latin typeface="Verdana"/>
              </a:rPr>
              <a:pPr/>
              <a:t>3/16/2017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95264" y="6547105"/>
            <a:ext cx="4572000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2304" y="6547105"/>
            <a:ext cx="609600" cy="156083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fld id="{8DD1CAEC-8657-CB42-A229-BBC399CCC6D0}" type="slidenum">
              <a:rPr lang="en-US" smtClean="0">
                <a:solidFill>
                  <a:srgbClr val="5A5A5A"/>
                </a:solidFill>
                <a:latin typeface="Verdana"/>
              </a:rPr>
              <a:pPr/>
              <a:t>‹#›</a:t>
            </a:fld>
            <a:endParaRPr lang="en-US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349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14528" y="1197864"/>
            <a:ext cx="11354139" cy="5037836"/>
          </a:xfrm>
        </p:spPr>
        <p:txBody>
          <a:bodyPr>
            <a:noAutofit/>
          </a:bodyPr>
          <a:lstStyle>
            <a:lvl2pPr marL="228600" indent="-228600"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slide-</a:t>
            </a:r>
            <a:fld id="{21D3C0F5-2628-4492-9925-17DE270061B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8357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2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B0486-C00A-43B9-AD6A-D6D5B345383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59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6349" y="3776504"/>
            <a:ext cx="12204701" cy="3081497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-6351" y="3733800"/>
            <a:ext cx="12204701" cy="76200"/>
            <a:chOff x="-4763" y="3352801"/>
            <a:chExt cx="9153526" cy="304799"/>
          </a:xfrm>
        </p:grpSpPr>
        <p:sp>
          <p:nvSpPr>
            <p:cNvPr id="9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352801"/>
              <a:ext cx="9144000" cy="304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6534150" y="3352801"/>
              <a:ext cx="1306513" cy="304799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7840663" y="3352801"/>
              <a:ext cx="1308100" cy="304799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1303338" y="3352801"/>
              <a:ext cx="1306513" cy="304799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3917950" y="3352801"/>
              <a:ext cx="1308100" cy="304799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2609850" y="3352801"/>
              <a:ext cx="1308100" cy="304799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5226050" y="3352801"/>
              <a:ext cx="1308100" cy="304799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-4763" y="3352801"/>
              <a:ext cx="1308100" cy="304799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914400" y="1349376"/>
            <a:ext cx="103632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28800" y="4114800"/>
            <a:ext cx="8534400" cy="1676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203200" y="6527006"/>
            <a:ext cx="10160000" cy="228600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B8B0486-C00A-43B9-AD6A-D6D5B345383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8" name="Picture 15" descr="S:\BH M&amp;C Creative Services - Internal\``Logo Archive\09 - WMF\Baystate_Health_1L_blk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930" y="381000"/>
            <a:ext cx="4264687" cy="49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486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>
              <a:solidFill>
                <a:prstClr val="black"/>
              </a:solidFill>
              <a:cs typeface="Calibri"/>
            </a:endParaRPr>
          </a:p>
        </p:txBody>
      </p:sp>
      <p:sp>
        <p:nvSpPr>
          <p:cNvPr id="6" name="bk object 16"/>
          <p:cNvSpPr/>
          <p:nvPr userDrawn="1"/>
        </p:nvSpPr>
        <p:spPr>
          <a:xfrm>
            <a:off x="0" y="6480273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301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2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B0486-C00A-43B9-AD6A-D6D5B345383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02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6349" y="3776504"/>
            <a:ext cx="12204701" cy="3081497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-6351" y="3733800"/>
            <a:ext cx="12204701" cy="76200"/>
            <a:chOff x="-4763" y="3352801"/>
            <a:chExt cx="9153526" cy="304799"/>
          </a:xfrm>
        </p:grpSpPr>
        <p:sp>
          <p:nvSpPr>
            <p:cNvPr id="9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352801"/>
              <a:ext cx="9144000" cy="304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6534150" y="3352801"/>
              <a:ext cx="1306513" cy="304799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7840663" y="3352801"/>
              <a:ext cx="1308100" cy="304799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1303338" y="3352801"/>
              <a:ext cx="1306513" cy="304799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3917950" y="3352801"/>
              <a:ext cx="1308100" cy="304799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2609850" y="3352801"/>
              <a:ext cx="1308100" cy="304799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5226050" y="3352801"/>
              <a:ext cx="1308100" cy="304799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-4763" y="3352801"/>
              <a:ext cx="1308100" cy="304799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914400" y="1349376"/>
            <a:ext cx="103632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28800" y="4114800"/>
            <a:ext cx="8534400" cy="1676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203200" y="6527006"/>
            <a:ext cx="10160000" cy="228600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B8B0486-C00A-43B9-AD6A-D6D5B345383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8" name="Picture 15" descr="S:\BH M&amp;C Creative Services - Internal\``Logo Archive\09 - WMF\Baystate_Health_1L_blk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930" y="381000"/>
            <a:ext cx="4264687" cy="49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489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897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01696" y="6547105"/>
            <a:ext cx="1938528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A7710188-B3F3-4F17-8FB1-3C541C932A0F}" type="datetime1">
              <a:rPr lang="en-US" smtClean="0">
                <a:solidFill>
                  <a:srgbClr val="5A5A5A"/>
                </a:solidFill>
                <a:latin typeface="Verdana"/>
              </a:rPr>
              <a:pPr/>
              <a:t>3/16/2017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95264" y="6547105"/>
            <a:ext cx="4572000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2304" y="6547105"/>
            <a:ext cx="609600" cy="156083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fld id="{8DD1CAEC-8657-CB42-A229-BBC399CCC6D0}" type="slidenum">
              <a:rPr lang="en-US" smtClean="0">
                <a:solidFill>
                  <a:srgbClr val="5A5A5A"/>
                </a:solidFill>
                <a:latin typeface="Verdana"/>
              </a:rPr>
              <a:pPr/>
              <a:t>‹#›</a:t>
            </a:fld>
            <a:endParaRPr lang="en-US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415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2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B0486-C00A-43B9-AD6A-D6D5B345383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6349" y="3776504"/>
            <a:ext cx="12204701" cy="3081497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-6351" y="3733800"/>
            <a:ext cx="12204701" cy="76200"/>
            <a:chOff x="-4763" y="3352801"/>
            <a:chExt cx="9153526" cy="304799"/>
          </a:xfrm>
        </p:grpSpPr>
        <p:sp>
          <p:nvSpPr>
            <p:cNvPr id="9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352801"/>
              <a:ext cx="9144000" cy="304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6534150" y="3352801"/>
              <a:ext cx="1306513" cy="304799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7840663" y="3352801"/>
              <a:ext cx="1308100" cy="304799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1303338" y="3352801"/>
              <a:ext cx="1306513" cy="304799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3917950" y="3352801"/>
              <a:ext cx="1308100" cy="304799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2609850" y="3352801"/>
              <a:ext cx="1308100" cy="304799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5226050" y="3352801"/>
              <a:ext cx="1308100" cy="304799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-4763" y="3352801"/>
              <a:ext cx="1308100" cy="304799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914400" y="1349376"/>
            <a:ext cx="103632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28800" y="4114800"/>
            <a:ext cx="8534400" cy="1676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203200" y="6527006"/>
            <a:ext cx="10160000" cy="228600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B8B0486-C00A-43B9-AD6A-D6D5B345383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8" name="Picture 15" descr="S:\BH M&amp;C Creative Services - Internal\``Logo Archive\09 - WMF\Baystate_Health_1L_blk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930" y="381000"/>
            <a:ext cx="4264687" cy="49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743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568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01696" y="6547105"/>
            <a:ext cx="1938528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A7710188-B3F3-4F17-8FB1-3C541C932A0F}" type="datetime1">
              <a:rPr lang="en-US" smtClean="0">
                <a:solidFill>
                  <a:srgbClr val="5A5A5A"/>
                </a:solidFill>
                <a:latin typeface="Verdana"/>
              </a:rPr>
              <a:pPr/>
              <a:t>3/16/2017</a:t>
            </a:fld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95264" y="6547105"/>
            <a:ext cx="4572000" cy="156083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2304" y="6547105"/>
            <a:ext cx="609600" cy="156083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fld id="{8DD1CAEC-8657-CB42-A229-BBC399CCC6D0}" type="slidenum">
              <a:rPr lang="en-US" smtClean="0">
                <a:solidFill>
                  <a:srgbClr val="5A5A5A"/>
                </a:solidFill>
                <a:latin typeface="Verdana"/>
              </a:rPr>
              <a:pPr/>
              <a:t>‹#›</a:t>
            </a:fld>
            <a:endParaRPr lang="en-US">
              <a:solidFill>
                <a:srgbClr val="5A5A5A"/>
              </a:solidFill>
              <a:latin typeface="Verdana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517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348" y="3776506"/>
            <a:ext cx="12204701" cy="3081497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6351" y="3733800"/>
            <a:ext cx="12204701" cy="76200"/>
            <a:chOff x="-4763" y="3352801"/>
            <a:chExt cx="9153526" cy="304799"/>
          </a:xfrm>
        </p:grpSpPr>
        <p:sp>
          <p:nvSpPr>
            <p:cNvPr id="9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352801"/>
              <a:ext cx="9144000" cy="304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6534150" y="3352801"/>
              <a:ext cx="1306513" cy="304799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7840663" y="3352801"/>
              <a:ext cx="1308100" cy="304799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1303338" y="3352801"/>
              <a:ext cx="1306513" cy="304799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3917950" y="3352801"/>
              <a:ext cx="1308100" cy="304799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2609850" y="3352801"/>
              <a:ext cx="1308100" cy="304799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5226050" y="3352801"/>
              <a:ext cx="1308100" cy="304799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-4763" y="3352801"/>
              <a:ext cx="1308100" cy="304799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4937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114800"/>
            <a:ext cx="8534400" cy="1676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0993-99FC-461D-B7E6-07A49BB893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3/16/2017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3200" y="6527006"/>
            <a:ext cx="914400" cy="228600"/>
          </a:xfrm>
        </p:spPr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18" name="Picture 15" descr="S:\BH M&amp;C Creative Services - Internal\``Logo Archive\09 - WMF\Baystate_Health_1L_blk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659" y="217548"/>
            <a:ext cx="4264687" cy="49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485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5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162A-DC4C-406D-9D27-D1CF2B942CC1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bk object 16"/>
          <p:cNvSpPr/>
          <p:nvPr userDrawn="1"/>
        </p:nvSpPr>
        <p:spPr>
          <a:xfrm>
            <a:off x="0" y="6535411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520489"/>
            <a:ext cx="12192000" cy="0"/>
            <a:chOff x="0" y="6462078"/>
            <a:chExt cx="9144000" cy="0"/>
          </a:xfrm>
        </p:grpSpPr>
        <p:sp>
          <p:nvSpPr>
            <p:cNvPr id="10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194735" y="6585579"/>
            <a:ext cx="2499868" cy="286383"/>
            <a:chOff x="146050" y="6527165"/>
            <a:chExt cx="1874901" cy="286383"/>
          </a:xfrm>
        </p:grpSpPr>
        <p:sp>
          <p:nvSpPr>
            <p:cNvPr id="18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3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4" name="Holder 7"/>
          <p:cNvSpPr txBox="1">
            <a:spLocks/>
          </p:cNvSpPr>
          <p:nvPr userDrawn="1"/>
        </p:nvSpPr>
        <p:spPr>
          <a:xfrm>
            <a:off x="11582402" y="6640773"/>
            <a:ext cx="373993" cy="19944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/>
            <a:fld id="{81D60167-4931-47E6-BA6A-407CBD079E47}" type="slidenum">
              <a:rPr lang="en-US" sz="800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sz="8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3615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EF7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1385A-4E0D-4390-ADB9-885F59799FBE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bk object 16"/>
          <p:cNvSpPr/>
          <p:nvPr userDrawn="1"/>
        </p:nvSpPr>
        <p:spPr>
          <a:xfrm>
            <a:off x="0" y="6535411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520489"/>
            <a:ext cx="12192000" cy="0"/>
            <a:chOff x="0" y="6462078"/>
            <a:chExt cx="9144000" cy="0"/>
          </a:xfrm>
        </p:grpSpPr>
        <p:sp>
          <p:nvSpPr>
            <p:cNvPr id="10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194735" y="6585579"/>
            <a:ext cx="2499868" cy="286383"/>
            <a:chOff x="146050" y="6527165"/>
            <a:chExt cx="1874901" cy="286383"/>
          </a:xfrm>
        </p:grpSpPr>
        <p:sp>
          <p:nvSpPr>
            <p:cNvPr id="18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3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4" name="Holder 7"/>
          <p:cNvSpPr txBox="1">
            <a:spLocks/>
          </p:cNvSpPr>
          <p:nvPr userDrawn="1"/>
        </p:nvSpPr>
        <p:spPr>
          <a:xfrm>
            <a:off x="11582402" y="6640773"/>
            <a:ext cx="373993" cy="19944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/>
            <a:fld id="{81D60167-4931-47E6-BA6A-407CBD079E47}" type="slidenum">
              <a:rPr lang="en-US" sz="800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sz="8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6240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D51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272-9DA8-48DD-8224-06C8435FB50D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4054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63A7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7058-1591-4958-8254-4956129F9FA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781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FFC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4EFA-1A84-489F-AB31-D12A01B2D8D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6543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40B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5BECC-08EF-4EFC-ADF6-0875FAABE984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7511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B0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086C-5CC2-46BA-8F9F-8156AA512C1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6696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1582400" cy="12192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2238"/>
            <a:ext cx="10972800" cy="944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7015B-1889-4239-B81B-72F787616D5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6638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FC10C-E5DB-431E-8A32-91DD692EC8DD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1681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095D-62E8-4915-A742-6A2AC9B3CB8B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462078"/>
            <a:ext cx="12192000" cy="0"/>
            <a:chOff x="0" y="6462078"/>
            <a:chExt cx="9144000" cy="0"/>
          </a:xfrm>
        </p:grpSpPr>
        <p:sp>
          <p:nvSpPr>
            <p:cNvPr id="9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194735" y="6527168"/>
            <a:ext cx="2499868" cy="286383"/>
            <a:chOff x="146050" y="6527165"/>
            <a:chExt cx="1874901" cy="286383"/>
          </a:xfrm>
        </p:grpSpPr>
        <p:sp>
          <p:nvSpPr>
            <p:cNvPr id="17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8579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2579-DC22-4B3C-84B0-D2DCECB29C80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8375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0F3CE-75B0-4647-9E78-F089F58946C6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6" name="bk object 16"/>
          <p:cNvSpPr/>
          <p:nvPr userDrawn="1"/>
        </p:nvSpPr>
        <p:spPr>
          <a:xfrm>
            <a:off x="0" y="6480273"/>
            <a:ext cx="12192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0" y="381000"/>
                </a:moveTo>
                <a:lnTo>
                  <a:pt x="9144000" y="381000"/>
                </a:ln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22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6E04-0654-4189-9949-45DAB69591C8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477000"/>
            <a:ext cx="12192000" cy="0"/>
            <a:chOff x="0" y="6462078"/>
            <a:chExt cx="9144000" cy="0"/>
          </a:xfrm>
        </p:grpSpPr>
        <p:sp>
          <p:nvSpPr>
            <p:cNvPr id="6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7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8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9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0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5800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6754-2069-45E2-B8F2-24806305B8FA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704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9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043" name="Group 1042"/>
          <p:cNvGrpSpPr/>
          <p:nvPr/>
        </p:nvGrpSpPr>
        <p:grpSpPr>
          <a:xfrm>
            <a:off x="-6351" y="6439220"/>
            <a:ext cx="12204701" cy="45719"/>
            <a:chOff x="-4763" y="6424613"/>
            <a:chExt cx="9153526" cy="60325"/>
          </a:xfrm>
        </p:grpSpPr>
        <p:sp>
          <p:nvSpPr>
            <p:cNvPr id="11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6424613"/>
              <a:ext cx="9144000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6534150" y="6424613"/>
              <a:ext cx="1306513" cy="60325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7840663" y="6424613"/>
              <a:ext cx="1308100" cy="60325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1303338" y="6424613"/>
              <a:ext cx="1306513" cy="60325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 userDrawn="1"/>
          </p:nvSpPr>
          <p:spPr bwMode="auto">
            <a:xfrm>
              <a:off x="3917950" y="6424613"/>
              <a:ext cx="1308100" cy="60325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 userDrawn="1"/>
          </p:nvSpPr>
          <p:spPr bwMode="auto">
            <a:xfrm>
              <a:off x="2609850" y="6424613"/>
              <a:ext cx="1308100" cy="60325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226050" y="6424613"/>
              <a:ext cx="1308100" cy="60325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 userDrawn="1"/>
          </p:nvSpPr>
          <p:spPr bwMode="auto">
            <a:xfrm>
              <a:off x="-4763" y="6424613"/>
              <a:ext cx="1308100" cy="60325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54217" y="6527006"/>
            <a:ext cx="1108212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061F047A-04C5-453A-A593-906DA599A8F6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4800" y="6527006"/>
            <a:ext cx="75184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6527006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1042" name="Group 1041"/>
          <p:cNvGrpSpPr/>
          <p:nvPr/>
        </p:nvGrpSpPr>
        <p:grpSpPr>
          <a:xfrm>
            <a:off x="203200" y="6526213"/>
            <a:ext cx="2491317" cy="290512"/>
            <a:chOff x="152400" y="6526213"/>
            <a:chExt cx="1868488" cy="290512"/>
          </a:xfrm>
        </p:grpSpPr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152400" y="6575425"/>
              <a:ext cx="106363" cy="150812"/>
            </a:xfrm>
            <a:custGeom>
              <a:avLst/>
              <a:gdLst>
                <a:gd name="T0" fmla="*/ 456 w 535"/>
                <a:gd name="T1" fmla="*/ 716 h 760"/>
                <a:gd name="T2" fmla="*/ 400 w 535"/>
                <a:gd name="T3" fmla="*/ 745 h 760"/>
                <a:gd name="T4" fmla="*/ 331 w 535"/>
                <a:gd name="T5" fmla="*/ 759 h 760"/>
                <a:gd name="T6" fmla="*/ 0 w 535"/>
                <a:gd name="T7" fmla="*/ 0 h 760"/>
                <a:gd name="T8" fmla="*/ 320 w 535"/>
                <a:gd name="T9" fmla="*/ 1 h 760"/>
                <a:gd name="T10" fmla="*/ 389 w 535"/>
                <a:gd name="T11" fmla="*/ 14 h 760"/>
                <a:gd name="T12" fmla="*/ 446 w 535"/>
                <a:gd name="T13" fmla="*/ 44 h 760"/>
                <a:gd name="T14" fmla="*/ 476 w 535"/>
                <a:gd name="T15" fmla="*/ 71 h 760"/>
                <a:gd name="T16" fmla="*/ 508 w 535"/>
                <a:gd name="T17" fmla="*/ 123 h 760"/>
                <a:gd name="T18" fmla="*/ 522 w 535"/>
                <a:gd name="T19" fmla="*/ 185 h 760"/>
                <a:gd name="T20" fmla="*/ 523 w 535"/>
                <a:gd name="T21" fmla="*/ 223 h 760"/>
                <a:gd name="T22" fmla="*/ 515 w 535"/>
                <a:gd name="T23" fmla="*/ 263 h 760"/>
                <a:gd name="T24" fmla="*/ 500 w 535"/>
                <a:gd name="T25" fmla="*/ 298 h 760"/>
                <a:gd name="T26" fmla="*/ 485 w 535"/>
                <a:gd name="T27" fmla="*/ 319 h 760"/>
                <a:gd name="T28" fmla="*/ 460 w 535"/>
                <a:gd name="T29" fmla="*/ 346 h 760"/>
                <a:gd name="T30" fmla="*/ 431 w 535"/>
                <a:gd name="T31" fmla="*/ 364 h 760"/>
                <a:gd name="T32" fmla="*/ 433 w 535"/>
                <a:gd name="T33" fmla="*/ 374 h 760"/>
                <a:gd name="T34" fmla="*/ 466 w 535"/>
                <a:gd name="T35" fmla="*/ 395 h 760"/>
                <a:gd name="T36" fmla="*/ 494 w 535"/>
                <a:gd name="T37" fmla="*/ 423 h 760"/>
                <a:gd name="T38" fmla="*/ 510 w 535"/>
                <a:gd name="T39" fmla="*/ 445 h 760"/>
                <a:gd name="T40" fmla="*/ 527 w 535"/>
                <a:gd name="T41" fmla="*/ 484 h 760"/>
                <a:gd name="T42" fmla="*/ 534 w 535"/>
                <a:gd name="T43" fmla="*/ 529 h 760"/>
                <a:gd name="T44" fmla="*/ 534 w 535"/>
                <a:gd name="T45" fmla="*/ 570 h 760"/>
                <a:gd name="T46" fmla="*/ 519 w 535"/>
                <a:gd name="T47" fmla="*/ 636 h 760"/>
                <a:gd name="T48" fmla="*/ 500 w 535"/>
                <a:gd name="T49" fmla="*/ 673 h 760"/>
                <a:gd name="T50" fmla="*/ 472 w 535"/>
                <a:gd name="T51" fmla="*/ 703 h 760"/>
                <a:gd name="T52" fmla="*/ 375 w 535"/>
                <a:gd name="T53" fmla="*/ 132 h 760"/>
                <a:gd name="T54" fmla="*/ 346 w 535"/>
                <a:gd name="T55" fmla="*/ 115 h 760"/>
                <a:gd name="T56" fmla="*/ 311 w 535"/>
                <a:gd name="T57" fmla="*/ 106 h 760"/>
                <a:gd name="T58" fmla="*/ 114 w 535"/>
                <a:gd name="T59" fmla="*/ 104 h 760"/>
                <a:gd name="T60" fmla="*/ 285 w 535"/>
                <a:gd name="T61" fmla="*/ 321 h 760"/>
                <a:gd name="T62" fmla="*/ 324 w 535"/>
                <a:gd name="T63" fmla="*/ 317 h 760"/>
                <a:gd name="T64" fmla="*/ 356 w 535"/>
                <a:gd name="T65" fmla="*/ 306 h 760"/>
                <a:gd name="T66" fmla="*/ 375 w 535"/>
                <a:gd name="T67" fmla="*/ 293 h 760"/>
                <a:gd name="T68" fmla="*/ 396 w 535"/>
                <a:gd name="T69" fmla="*/ 269 h 760"/>
                <a:gd name="T70" fmla="*/ 406 w 535"/>
                <a:gd name="T71" fmla="*/ 238 h 760"/>
                <a:gd name="T72" fmla="*/ 409 w 535"/>
                <a:gd name="T73" fmla="*/ 213 h 760"/>
                <a:gd name="T74" fmla="*/ 404 w 535"/>
                <a:gd name="T75" fmla="*/ 177 h 760"/>
                <a:gd name="T76" fmla="*/ 390 w 535"/>
                <a:gd name="T77" fmla="*/ 148 h 760"/>
                <a:gd name="T78" fmla="*/ 375 w 535"/>
                <a:gd name="T79" fmla="*/ 132 h 760"/>
                <a:gd name="T80" fmla="*/ 379 w 535"/>
                <a:gd name="T81" fmla="*/ 450 h 760"/>
                <a:gd name="T82" fmla="*/ 347 w 535"/>
                <a:gd name="T83" fmla="*/ 433 h 760"/>
                <a:gd name="T84" fmla="*/ 309 w 535"/>
                <a:gd name="T85" fmla="*/ 426 h 760"/>
                <a:gd name="T86" fmla="*/ 114 w 535"/>
                <a:gd name="T87" fmla="*/ 656 h 760"/>
                <a:gd name="T88" fmla="*/ 309 w 535"/>
                <a:gd name="T89" fmla="*/ 656 h 760"/>
                <a:gd name="T90" fmla="*/ 347 w 535"/>
                <a:gd name="T91" fmla="*/ 648 h 760"/>
                <a:gd name="T92" fmla="*/ 379 w 535"/>
                <a:gd name="T93" fmla="*/ 631 h 760"/>
                <a:gd name="T94" fmla="*/ 395 w 535"/>
                <a:gd name="T95" fmla="*/ 616 h 760"/>
                <a:gd name="T96" fmla="*/ 412 w 535"/>
                <a:gd name="T97" fmla="*/ 587 h 760"/>
                <a:gd name="T98" fmla="*/ 420 w 535"/>
                <a:gd name="T99" fmla="*/ 552 h 760"/>
                <a:gd name="T100" fmla="*/ 420 w 535"/>
                <a:gd name="T101" fmla="*/ 527 h 760"/>
                <a:gd name="T102" fmla="*/ 412 w 535"/>
                <a:gd name="T103" fmla="*/ 494 h 760"/>
                <a:gd name="T104" fmla="*/ 395 w 535"/>
                <a:gd name="T105" fmla="*/ 46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5" h="760">
                  <a:moveTo>
                    <a:pt x="472" y="703"/>
                  </a:moveTo>
                  <a:lnTo>
                    <a:pt x="472" y="703"/>
                  </a:lnTo>
                  <a:lnTo>
                    <a:pt x="456" y="716"/>
                  </a:lnTo>
                  <a:lnTo>
                    <a:pt x="438" y="728"/>
                  </a:lnTo>
                  <a:lnTo>
                    <a:pt x="420" y="737"/>
                  </a:lnTo>
                  <a:lnTo>
                    <a:pt x="400" y="745"/>
                  </a:lnTo>
                  <a:lnTo>
                    <a:pt x="378" y="751"/>
                  </a:lnTo>
                  <a:lnTo>
                    <a:pt x="355" y="757"/>
                  </a:lnTo>
                  <a:lnTo>
                    <a:pt x="331" y="759"/>
                  </a:lnTo>
                  <a:lnTo>
                    <a:pt x="306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294" y="0"/>
                  </a:lnTo>
                  <a:lnTo>
                    <a:pt x="294" y="0"/>
                  </a:lnTo>
                  <a:lnTo>
                    <a:pt x="320" y="1"/>
                  </a:lnTo>
                  <a:lnTo>
                    <a:pt x="344" y="4"/>
                  </a:lnTo>
                  <a:lnTo>
                    <a:pt x="367" y="8"/>
                  </a:lnTo>
                  <a:lnTo>
                    <a:pt x="389" y="14"/>
                  </a:lnTo>
                  <a:lnTo>
                    <a:pt x="409" y="22"/>
                  </a:lnTo>
                  <a:lnTo>
                    <a:pt x="428" y="33"/>
                  </a:lnTo>
                  <a:lnTo>
                    <a:pt x="446" y="44"/>
                  </a:lnTo>
                  <a:lnTo>
                    <a:pt x="462" y="57"/>
                  </a:lnTo>
                  <a:lnTo>
                    <a:pt x="462" y="57"/>
                  </a:lnTo>
                  <a:lnTo>
                    <a:pt x="476" y="71"/>
                  </a:lnTo>
                  <a:lnTo>
                    <a:pt x="488" y="87"/>
                  </a:lnTo>
                  <a:lnTo>
                    <a:pt x="499" y="104"/>
                  </a:lnTo>
                  <a:lnTo>
                    <a:pt x="508" y="123"/>
                  </a:lnTo>
                  <a:lnTo>
                    <a:pt x="514" y="142"/>
                  </a:lnTo>
                  <a:lnTo>
                    <a:pt x="519" y="163"/>
                  </a:lnTo>
                  <a:lnTo>
                    <a:pt x="522" y="185"/>
                  </a:lnTo>
                  <a:lnTo>
                    <a:pt x="523" y="209"/>
                  </a:lnTo>
                  <a:lnTo>
                    <a:pt x="523" y="209"/>
                  </a:lnTo>
                  <a:lnTo>
                    <a:pt x="523" y="223"/>
                  </a:lnTo>
                  <a:lnTo>
                    <a:pt x="521" y="237"/>
                  </a:lnTo>
                  <a:lnTo>
                    <a:pt x="519" y="250"/>
                  </a:lnTo>
                  <a:lnTo>
                    <a:pt x="515" y="263"/>
                  </a:lnTo>
                  <a:lnTo>
                    <a:pt x="511" y="275"/>
                  </a:lnTo>
                  <a:lnTo>
                    <a:pt x="506" y="287"/>
                  </a:lnTo>
                  <a:lnTo>
                    <a:pt x="500" y="298"/>
                  </a:lnTo>
                  <a:lnTo>
                    <a:pt x="493" y="309"/>
                  </a:lnTo>
                  <a:lnTo>
                    <a:pt x="493" y="309"/>
                  </a:lnTo>
                  <a:lnTo>
                    <a:pt x="485" y="319"/>
                  </a:lnTo>
                  <a:lnTo>
                    <a:pt x="477" y="329"/>
                  </a:lnTo>
                  <a:lnTo>
                    <a:pt x="469" y="338"/>
                  </a:lnTo>
                  <a:lnTo>
                    <a:pt x="460" y="346"/>
                  </a:lnTo>
                  <a:lnTo>
                    <a:pt x="451" y="353"/>
                  </a:lnTo>
                  <a:lnTo>
                    <a:pt x="441" y="359"/>
                  </a:lnTo>
                  <a:lnTo>
                    <a:pt x="431" y="364"/>
                  </a:lnTo>
                  <a:lnTo>
                    <a:pt x="421" y="369"/>
                  </a:lnTo>
                  <a:lnTo>
                    <a:pt x="421" y="369"/>
                  </a:lnTo>
                  <a:lnTo>
                    <a:pt x="433" y="374"/>
                  </a:lnTo>
                  <a:lnTo>
                    <a:pt x="445" y="380"/>
                  </a:lnTo>
                  <a:lnTo>
                    <a:pt x="456" y="387"/>
                  </a:lnTo>
                  <a:lnTo>
                    <a:pt x="466" y="395"/>
                  </a:lnTo>
                  <a:lnTo>
                    <a:pt x="476" y="404"/>
                  </a:lnTo>
                  <a:lnTo>
                    <a:pt x="485" y="413"/>
                  </a:lnTo>
                  <a:lnTo>
                    <a:pt x="494" y="423"/>
                  </a:lnTo>
                  <a:lnTo>
                    <a:pt x="502" y="434"/>
                  </a:lnTo>
                  <a:lnTo>
                    <a:pt x="502" y="434"/>
                  </a:lnTo>
                  <a:lnTo>
                    <a:pt x="510" y="445"/>
                  </a:lnTo>
                  <a:lnTo>
                    <a:pt x="517" y="457"/>
                  </a:lnTo>
                  <a:lnTo>
                    <a:pt x="522" y="470"/>
                  </a:lnTo>
                  <a:lnTo>
                    <a:pt x="527" y="484"/>
                  </a:lnTo>
                  <a:lnTo>
                    <a:pt x="530" y="498"/>
                  </a:lnTo>
                  <a:lnTo>
                    <a:pt x="533" y="513"/>
                  </a:lnTo>
                  <a:lnTo>
                    <a:pt x="534" y="529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34" y="570"/>
                  </a:lnTo>
                  <a:lnTo>
                    <a:pt x="531" y="594"/>
                  </a:lnTo>
                  <a:lnTo>
                    <a:pt x="526" y="616"/>
                  </a:lnTo>
                  <a:lnTo>
                    <a:pt x="519" y="636"/>
                  </a:lnTo>
                  <a:lnTo>
                    <a:pt x="510" y="655"/>
                  </a:lnTo>
                  <a:lnTo>
                    <a:pt x="505" y="664"/>
                  </a:lnTo>
                  <a:lnTo>
                    <a:pt x="500" y="673"/>
                  </a:lnTo>
                  <a:lnTo>
                    <a:pt x="493" y="681"/>
                  </a:lnTo>
                  <a:lnTo>
                    <a:pt x="487" y="689"/>
                  </a:lnTo>
                  <a:lnTo>
                    <a:pt x="472" y="703"/>
                  </a:lnTo>
                  <a:lnTo>
                    <a:pt x="472" y="703"/>
                  </a:lnTo>
                  <a:close/>
                  <a:moveTo>
                    <a:pt x="375" y="132"/>
                  </a:moveTo>
                  <a:lnTo>
                    <a:pt x="375" y="132"/>
                  </a:lnTo>
                  <a:lnTo>
                    <a:pt x="365" y="126"/>
                  </a:lnTo>
                  <a:lnTo>
                    <a:pt x="356" y="120"/>
                  </a:lnTo>
                  <a:lnTo>
                    <a:pt x="346" y="115"/>
                  </a:lnTo>
                  <a:lnTo>
                    <a:pt x="335" y="111"/>
                  </a:lnTo>
                  <a:lnTo>
                    <a:pt x="324" y="108"/>
                  </a:lnTo>
                  <a:lnTo>
                    <a:pt x="311" y="106"/>
                  </a:lnTo>
                  <a:lnTo>
                    <a:pt x="298" y="105"/>
                  </a:lnTo>
                  <a:lnTo>
                    <a:pt x="285" y="104"/>
                  </a:lnTo>
                  <a:lnTo>
                    <a:pt x="114" y="104"/>
                  </a:lnTo>
                  <a:lnTo>
                    <a:pt x="114" y="321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98" y="321"/>
                  </a:lnTo>
                  <a:lnTo>
                    <a:pt x="311" y="320"/>
                  </a:lnTo>
                  <a:lnTo>
                    <a:pt x="324" y="317"/>
                  </a:lnTo>
                  <a:lnTo>
                    <a:pt x="335" y="314"/>
                  </a:lnTo>
                  <a:lnTo>
                    <a:pt x="346" y="310"/>
                  </a:lnTo>
                  <a:lnTo>
                    <a:pt x="356" y="306"/>
                  </a:lnTo>
                  <a:lnTo>
                    <a:pt x="365" y="300"/>
                  </a:lnTo>
                  <a:lnTo>
                    <a:pt x="375" y="293"/>
                  </a:lnTo>
                  <a:lnTo>
                    <a:pt x="375" y="293"/>
                  </a:lnTo>
                  <a:lnTo>
                    <a:pt x="383" y="286"/>
                  </a:lnTo>
                  <a:lnTo>
                    <a:pt x="390" y="278"/>
                  </a:lnTo>
                  <a:lnTo>
                    <a:pt x="396" y="269"/>
                  </a:lnTo>
                  <a:lnTo>
                    <a:pt x="400" y="259"/>
                  </a:lnTo>
                  <a:lnTo>
                    <a:pt x="404" y="249"/>
                  </a:lnTo>
                  <a:lnTo>
                    <a:pt x="406" y="238"/>
                  </a:lnTo>
                  <a:lnTo>
                    <a:pt x="408" y="226"/>
                  </a:lnTo>
                  <a:lnTo>
                    <a:pt x="409" y="213"/>
                  </a:lnTo>
                  <a:lnTo>
                    <a:pt x="409" y="213"/>
                  </a:lnTo>
                  <a:lnTo>
                    <a:pt x="408" y="200"/>
                  </a:lnTo>
                  <a:lnTo>
                    <a:pt x="406" y="188"/>
                  </a:lnTo>
                  <a:lnTo>
                    <a:pt x="404" y="177"/>
                  </a:lnTo>
                  <a:lnTo>
                    <a:pt x="400" y="166"/>
                  </a:lnTo>
                  <a:lnTo>
                    <a:pt x="396" y="157"/>
                  </a:lnTo>
                  <a:lnTo>
                    <a:pt x="390" y="148"/>
                  </a:lnTo>
                  <a:lnTo>
                    <a:pt x="383" y="140"/>
                  </a:lnTo>
                  <a:lnTo>
                    <a:pt x="375" y="132"/>
                  </a:lnTo>
                  <a:lnTo>
                    <a:pt x="375" y="132"/>
                  </a:lnTo>
                  <a:close/>
                  <a:moveTo>
                    <a:pt x="387" y="457"/>
                  </a:moveTo>
                  <a:lnTo>
                    <a:pt x="387" y="457"/>
                  </a:lnTo>
                  <a:lnTo>
                    <a:pt x="379" y="450"/>
                  </a:lnTo>
                  <a:lnTo>
                    <a:pt x="368" y="443"/>
                  </a:lnTo>
                  <a:lnTo>
                    <a:pt x="358" y="438"/>
                  </a:lnTo>
                  <a:lnTo>
                    <a:pt x="347" y="433"/>
                  </a:lnTo>
                  <a:lnTo>
                    <a:pt x="335" y="430"/>
                  </a:lnTo>
                  <a:lnTo>
                    <a:pt x="323" y="427"/>
                  </a:lnTo>
                  <a:lnTo>
                    <a:pt x="309" y="426"/>
                  </a:lnTo>
                  <a:lnTo>
                    <a:pt x="295" y="425"/>
                  </a:lnTo>
                  <a:lnTo>
                    <a:pt x="114" y="425"/>
                  </a:lnTo>
                  <a:lnTo>
                    <a:pt x="114" y="656"/>
                  </a:lnTo>
                  <a:lnTo>
                    <a:pt x="295" y="656"/>
                  </a:lnTo>
                  <a:lnTo>
                    <a:pt x="295" y="656"/>
                  </a:lnTo>
                  <a:lnTo>
                    <a:pt x="309" y="656"/>
                  </a:lnTo>
                  <a:lnTo>
                    <a:pt x="323" y="654"/>
                  </a:lnTo>
                  <a:lnTo>
                    <a:pt x="335" y="652"/>
                  </a:lnTo>
                  <a:lnTo>
                    <a:pt x="347" y="648"/>
                  </a:lnTo>
                  <a:lnTo>
                    <a:pt x="358" y="644"/>
                  </a:lnTo>
                  <a:lnTo>
                    <a:pt x="368" y="638"/>
                  </a:lnTo>
                  <a:lnTo>
                    <a:pt x="379" y="631"/>
                  </a:lnTo>
                  <a:lnTo>
                    <a:pt x="387" y="624"/>
                  </a:lnTo>
                  <a:lnTo>
                    <a:pt x="387" y="624"/>
                  </a:lnTo>
                  <a:lnTo>
                    <a:pt x="395" y="616"/>
                  </a:lnTo>
                  <a:lnTo>
                    <a:pt x="402" y="607"/>
                  </a:lnTo>
                  <a:lnTo>
                    <a:pt x="407" y="597"/>
                  </a:lnTo>
                  <a:lnTo>
                    <a:pt x="412" y="587"/>
                  </a:lnTo>
                  <a:lnTo>
                    <a:pt x="416" y="576"/>
                  </a:lnTo>
                  <a:lnTo>
                    <a:pt x="418" y="564"/>
                  </a:lnTo>
                  <a:lnTo>
                    <a:pt x="420" y="552"/>
                  </a:lnTo>
                  <a:lnTo>
                    <a:pt x="420" y="540"/>
                  </a:lnTo>
                  <a:lnTo>
                    <a:pt x="420" y="540"/>
                  </a:lnTo>
                  <a:lnTo>
                    <a:pt x="420" y="527"/>
                  </a:lnTo>
                  <a:lnTo>
                    <a:pt x="418" y="515"/>
                  </a:lnTo>
                  <a:lnTo>
                    <a:pt x="416" y="504"/>
                  </a:lnTo>
                  <a:lnTo>
                    <a:pt x="412" y="494"/>
                  </a:lnTo>
                  <a:lnTo>
                    <a:pt x="407" y="484"/>
                  </a:lnTo>
                  <a:lnTo>
                    <a:pt x="402" y="474"/>
                  </a:lnTo>
                  <a:lnTo>
                    <a:pt x="395" y="465"/>
                  </a:lnTo>
                  <a:lnTo>
                    <a:pt x="387" y="457"/>
                  </a:lnTo>
                  <a:lnTo>
                    <a:pt x="387" y="4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280988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5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4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4 w 437"/>
                <a:gd name="T27" fmla="*/ 256 h 553"/>
                <a:gd name="T28" fmla="*/ 124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40 w 437"/>
                <a:gd name="T43" fmla="*/ 94 h 553"/>
                <a:gd name="T44" fmla="*/ 210 w 437"/>
                <a:gd name="T45" fmla="*/ 92 h 553"/>
                <a:gd name="T46" fmla="*/ 154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0 w 437"/>
                <a:gd name="T55" fmla="*/ 41 h 553"/>
                <a:gd name="T56" fmla="*/ 91 w 437"/>
                <a:gd name="T57" fmla="*/ 22 h 553"/>
                <a:gd name="T58" fmla="*/ 113 w 437"/>
                <a:gd name="T59" fmla="*/ 13 h 553"/>
                <a:gd name="T60" fmla="*/ 152 w 437"/>
                <a:gd name="T61" fmla="*/ 4 h 553"/>
                <a:gd name="T62" fmla="*/ 214 w 437"/>
                <a:gd name="T63" fmla="*/ 0 h 553"/>
                <a:gd name="T64" fmla="*/ 267 w 437"/>
                <a:gd name="T65" fmla="*/ 3 h 553"/>
                <a:gd name="T66" fmla="*/ 332 w 437"/>
                <a:gd name="T67" fmla="*/ 18 h 553"/>
                <a:gd name="T68" fmla="*/ 382 w 437"/>
                <a:gd name="T69" fmla="*/ 46 h 553"/>
                <a:gd name="T70" fmla="*/ 415 w 437"/>
                <a:gd name="T71" fmla="*/ 87 h 553"/>
                <a:gd name="T72" fmla="*/ 433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79 w 437"/>
                <a:gd name="T79" fmla="*/ 309 h 553"/>
                <a:gd name="T80" fmla="*/ 151 w 437"/>
                <a:gd name="T81" fmla="*/ 315 h 553"/>
                <a:gd name="T82" fmla="*/ 129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5 w 437"/>
                <a:gd name="T89" fmla="*/ 386 h 553"/>
                <a:gd name="T90" fmla="*/ 109 w 437"/>
                <a:gd name="T91" fmla="*/ 412 h 553"/>
                <a:gd name="T92" fmla="*/ 119 w 437"/>
                <a:gd name="T93" fmla="*/ 432 h 553"/>
                <a:gd name="T94" fmla="*/ 136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2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7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4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4" y="238"/>
                  </a:lnTo>
                  <a:lnTo>
                    <a:pt x="143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0" y="92"/>
                  </a:lnTo>
                  <a:lnTo>
                    <a:pt x="210" y="92"/>
                  </a:lnTo>
                  <a:lnTo>
                    <a:pt x="189" y="93"/>
                  </a:lnTo>
                  <a:lnTo>
                    <a:pt x="170" y="95"/>
                  </a:lnTo>
                  <a:lnTo>
                    <a:pt x="154" y="99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5" y="10"/>
                  </a:lnTo>
                  <a:lnTo>
                    <a:pt x="138" y="7"/>
                  </a:lnTo>
                  <a:lnTo>
                    <a:pt x="152" y="4"/>
                  </a:lnTo>
                  <a:lnTo>
                    <a:pt x="166" y="3"/>
                  </a:lnTo>
                  <a:lnTo>
                    <a:pt x="182" y="1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5" y="87"/>
                  </a:lnTo>
                  <a:lnTo>
                    <a:pt x="423" y="104"/>
                  </a:lnTo>
                  <a:lnTo>
                    <a:pt x="429" y="122"/>
                  </a:lnTo>
                  <a:lnTo>
                    <a:pt x="433" y="141"/>
                  </a:lnTo>
                  <a:lnTo>
                    <a:pt x="436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79" y="309"/>
                  </a:lnTo>
                  <a:lnTo>
                    <a:pt x="169" y="310"/>
                  </a:lnTo>
                  <a:lnTo>
                    <a:pt x="159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29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4" y="438"/>
                  </a:lnTo>
                  <a:lnTo>
                    <a:pt x="130" y="443"/>
                  </a:lnTo>
                  <a:lnTo>
                    <a:pt x="136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0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385763" y="6619875"/>
              <a:ext cx="96838" cy="149225"/>
            </a:xfrm>
            <a:custGeom>
              <a:avLst/>
              <a:gdLst>
                <a:gd name="T0" fmla="*/ 247 w 485"/>
                <a:gd name="T1" fmla="*/ 647 h 754"/>
                <a:gd name="T2" fmla="*/ 247 w 485"/>
                <a:gd name="T3" fmla="*/ 647 h 754"/>
                <a:gd name="T4" fmla="*/ 239 w 485"/>
                <a:gd name="T5" fmla="*/ 667 h 754"/>
                <a:gd name="T6" fmla="*/ 230 w 485"/>
                <a:gd name="T7" fmla="*/ 685 h 754"/>
                <a:gd name="T8" fmla="*/ 219 w 485"/>
                <a:gd name="T9" fmla="*/ 701 h 754"/>
                <a:gd name="T10" fmla="*/ 208 w 485"/>
                <a:gd name="T11" fmla="*/ 714 h 754"/>
                <a:gd name="T12" fmla="*/ 208 w 485"/>
                <a:gd name="T13" fmla="*/ 714 h 754"/>
                <a:gd name="T14" fmla="*/ 197 w 485"/>
                <a:gd name="T15" fmla="*/ 725 h 754"/>
                <a:gd name="T16" fmla="*/ 185 w 485"/>
                <a:gd name="T17" fmla="*/ 733 h 754"/>
                <a:gd name="T18" fmla="*/ 171 w 485"/>
                <a:gd name="T19" fmla="*/ 740 h 754"/>
                <a:gd name="T20" fmla="*/ 158 w 485"/>
                <a:gd name="T21" fmla="*/ 745 h 754"/>
                <a:gd name="T22" fmla="*/ 158 w 485"/>
                <a:gd name="T23" fmla="*/ 745 h 754"/>
                <a:gd name="T24" fmla="*/ 144 w 485"/>
                <a:gd name="T25" fmla="*/ 749 h 754"/>
                <a:gd name="T26" fmla="*/ 129 w 485"/>
                <a:gd name="T27" fmla="*/ 752 h 754"/>
                <a:gd name="T28" fmla="*/ 113 w 485"/>
                <a:gd name="T29" fmla="*/ 754 h 754"/>
                <a:gd name="T30" fmla="*/ 96 w 485"/>
                <a:gd name="T31" fmla="*/ 754 h 754"/>
                <a:gd name="T32" fmla="*/ 53 w 485"/>
                <a:gd name="T33" fmla="*/ 754 h 754"/>
                <a:gd name="T34" fmla="*/ 53 w 485"/>
                <a:gd name="T35" fmla="*/ 656 h 754"/>
                <a:gd name="T36" fmla="*/ 81 w 485"/>
                <a:gd name="T37" fmla="*/ 656 h 754"/>
                <a:gd name="T38" fmla="*/ 81 w 485"/>
                <a:gd name="T39" fmla="*/ 656 h 754"/>
                <a:gd name="T40" fmla="*/ 96 w 485"/>
                <a:gd name="T41" fmla="*/ 655 h 754"/>
                <a:gd name="T42" fmla="*/ 110 w 485"/>
                <a:gd name="T43" fmla="*/ 652 h 754"/>
                <a:gd name="T44" fmla="*/ 121 w 485"/>
                <a:gd name="T45" fmla="*/ 649 h 754"/>
                <a:gd name="T46" fmla="*/ 126 w 485"/>
                <a:gd name="T47" fmla="*/ 646 h 754"/>
                <a:gd name="T48" fmla="*/ 130 w 485"/>
                <a:gd name="T49" fmla="*/ 643 h 754"/>
                <a:gd name="T50" fmla="*/ 130 w 485"/>
                <a:gd name="T51" fmla="*/ 643 h 754"/>
                <a:gd name="T52" fmla="*/ 138 w 485"/>
                <a:gd name="T53" fmla="*/ 636 h 754"/>
                <a:gd name="T54" fmla="*/ 145 w 485"/>
                <a:gd name="T55" fmla="*/ 626 h 754"/>
                <a:gd name="T56" fmla="*/ 152 w 485"/>
                <a:gd name="T57" fmla="*/ 613 h 754"/>
                <a:gd name="T58" fmla="*/ 158 w 485"/>
                <a:gd name="T59" fmla="*/ 598 h 754"/>
                <a:gd name="T60" fmla="*/ 189 w 485"/>
                <a:gd name="T61" fmla="*/ 514 h 754"/>
                <a:gd name="T62" fmla="*/ 0 w 485"/>
                <a:gd name="T63" fmla="*/ 0 h 754"/>
                <a:gd name="T64" fmla="*/ 114 w 485"/>
                <a:gd name="T65" fmla="*/ 0 h 754"/>
                <a:gd name="T66" fmla="*/ 244 w 485"/>
                <a:gd name="T67" fmla="*/ 380 h 754"/>
                <a:gd name="T68" fmla="*/ 369 w 485"/>
                <a:gd name="T69" fmla="*/ 0 h 754"/>
                <a:gd name="T70" fmla="*/ 485 w 485"/>
                <a:gd name="T71" fmla="*/ 0 h 754"/>
                <a:gd name="T72" fmla="*/ 247 w 485"/>
                <a:gd name="T73" fmla="*/ 64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5" h="754">
                  <a:moveTo>
                    <a:pt x="247" y="647"/>
                  </a:moveTo>
                  <a:lnTo>
                    <a:pt x="247" y="647"/>
                  </a:lnTo>
                  <a:lnTo>
                    <a:pt x="239" y="667"/>
                  </a:lnTo>
                  <a:lnTo>
                    <a:pt x="230" y="685"/>
                  </a:lnTo>
                  <a:lnTo>
                    <a:pt x="219" y="701"/>
                  </a:lnTo>
                  <a:lnTo>
                    <a:pt x="208" y="714"/>
                  </a:lnTo>
                  <a:lnTo>
                    <a:pt x="208" y="714"/>
                  </a:lnTo>
                  <a:lnTo>
                    <a:pt x="197" y="725"/>
                  </a:lnTo>
                  <a:lnTo>
                    <a:pt x="185" y="733"/>
                  </a:lnTo>
                  <a:lnTo>
                    <a:pt x="171" y="740"/>
                  </a:lnTo>
                  <a:lnTo>
                    <a:pt x="158" y="745"/>
                  </a:lnTo>
                  <a:lnTo>
                    <a:pt x="158" y="745"/>
                  </a:lnTo>
                  <a:lnTo>
                    <a:pt x="144" y="749"/>
                  </a:lnTo>
                  <a:lnTo>
                    <a:pt x="129" y="752"/>
                  </a:lnTo>
                  <a:lnTo>
                    <a:pt x="113" y="754"/>
                  </a:lnTo>
                  <a:lnTo>
                    <a:pt x="96" y="754"/>
                  </a:lnTo>
                  <a:lnTo>
                    <a:pt x="53" y="754"/>
                  </a:lnTo>
                  <a:lnTo>
                    <a:pt x="53" y="656"/>
                  </a:lnTo>
                  <a:lnTo>
                    <a:pt x="81" y="656"/>
                  </a:lnTo>
                  <a:lnTo>
                    <a:pt x="81" y="656"/>
                  </a:lnTo>
                  <a:lnTo>
                    <a:pt x="96" y="655"/>
                  </a:lnTo>
                  <a:lnTo>
                    <a:pt x="110" y="652"/>
                  </a:lnTo>
                  <a:lnTo>
                    <a:pt x="121" y="649"/>
                  </a:lnTo>
                  <a:lnTo>
                    <a:pt x="126" y="646"/>
                  </a:lnTo>
                  <a:lnTo>
                    <a:pt x="130" y="643"/>
                  </a:lnTo>
                  <a:lnTo>
                    <a:pt x="130" y="643"/>
                  </a:lnTo>
                  <a:lnTo>
                    <a:pt x="138" y="636"/>
                  </a:lnTo>
                  <a:lnTo>
                    <a:pt x="145" y="626"/>
                  </a:lnTo>
                  <a:lnTo>
                    <a:pt x="152" y="613"/>
                  </a:lnTo>
                  <a:lnTo>
                    <a:pt x="158" y="598"/>
                  </a:lnTo>
                  <a:lnTo>
                    <a:pt x="189" y="514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244" y="380"/>
                  </a:lnTo>
                  <a:lnTo>
                    <a:pt x="369" y="0"/>
                  </a:lnTo>
                  <a:lnTo>
                    <a:pt x="485" y="0"/>
                  </a:lnTo>
                  <a:lnTo>
                    <a:pt x="247" y="6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auto">
            <a:xfrm>
              <a:off x="490538" y="6618288"/>
              <a:ext cx="88900" cy="109537"/>
            </a:xfrm>
            <a:custGeom>
              <a:avLst/>
              <a:gdLst>
                <a:gd name="T0" fmla="*/ 356 w 452"/>
                <a:gd name="T1" fmla="*/ 527 h 553"/>
                <a:gd name="T2" fmla="*/ 275 w 452"/>
                <a:gd name="T3" fmla="*/ 551 h 553"/>
                <a:gd name="T4" fmla="*/ 192 w 452"/>
                <a:gd name="T5" fmla="*/ 552 h 553"/>
                <a:gd name="T6" fmla="*/ 114 w 452"/>
                <a:gd name="T7" fmla="*/ 539 h 553"/>
                <a:gd name="T8" fmla="*/ 73 w 452"/>
                <a:gd name="T9" fmla="*/ 525 h 553"/>
                <a:gd name="T10" fmla="*/ 23 w 452"/>
                <a:gd name="T11" fmla="*/ 495 h 553"/>
                <a:gd name="T12" fmla="*/ 72 w 452"/>
                <a:gd name="T13" fmla="*/ 404 h 553"/>
                <a:gd name="T14" fmla="*/ 104 w 452"/>
                <a:gd name="T15" fmla="*/ 430 h 553"/>
                <a:gd name="T16" fmla="*/ 141 w 452"/>
                <a:gd name="T17" fmla="*/ 447 h 553"/>
                <a:gd name="T18" fmla="*/ 205 w 452"/>
                <a:gd name="T19" fmla="*/ 459 h 553"/>
                <a:gd name="T20" fmla="*/ 252 w 452"/>
                <a:gd name="T21" fmla="*/ 459 h 553"/>
                <a:gd name="T22" fmla="*/ 294 w 452"/>
                <a:gd name="T23" fmla="*/ 449 h 553"/>
                <a:gd name="T24" fmla="*/ 320 w 452"/>
                <a:gd name="T25" fmla="*/ 436 h 553"/>
                <a:gd name="T26" fmla="*/ 340 w 452"/>
                <a:gd name="T27" fmla="*/ 411 h 553"/>
                <a:gd name="T28" fmla="*/ 345 w 452"/>
                <a:gd name="T29" fmla="*/ 386 h 553"/>
                <a:gd name="T30" fmla="*/ 338 w 452"/>
                <a:gd name="T31" fmla="*/ 354 h 553"/>
                <a:gd name="T32" fmla="*/ 327 w 452"/>
                <a:gd name="T33" fmla="*/ 340 h 553"/>
                <a:gd name="T34" fmla="*/ 305 w 452"/>
                <a:gd name="T35" fmla="*/ 328 h 553"/>
                <a:gd name="T36" fmla="*/ 187 w 452"/>
                <a:gd name="T37" fmla="*/ 314 h 553"/>
                <a:gd name="T38" fmla="*/ 133 w 452"/>
                <a:gd name="T39" fmla="*/ 305 h 553"/>
                <a:gd name="T40" fmla="*/ 79 w 452"/>
                <a:gd name="T41" fmla="*/ 280 h 553"/>
                <a:gd name="T42" fmla="*/ 50 w 452"/>
                <a:gd name="T43" fmla="*/ 251 h 553"/>
                <a:gd name="T44" fmla="*/ 30 w 452"/>
                <a:gd name="T45" fmla="*/ 198 h 553"/>
                <a:gd name="T46" fmla="*/ 28 w 452"/>
                <a:gd name="T47" fmla="*/ 146 h 553"/>
                <a:gd name="T48" fmla="*/ 50 w 452"/>
                <a:gd name="T49" fmla="*/ 82 h 553"/>
                <a:gd name="T50" fmla="*/ 85 w 452"/>
                <a:gd name="T51" fmla="*/ 44 h 553"/>
                <a:gd name="T52" fmla="*/ 150 w 452"/>
                <a:gd name="T53" fmla="*/ 11 h 553"/>
                <a:gd name="T54" fmla="*/ 230 w 452"/>
                <a:gd name="T55" fmla="*/ 0 h 553"/>
                <a:gd name="T56" fmla="*/ 317 w 452"/>
                <a:gd name="T57" fmla="*/ 8 h 553"/>
                <a:gd name="T58" fmla="*/ 368 w 452"/>
                <a:gd name="T59" fmla="*/ 23 h 553"/>
                <a:gd name="T60" fmla="*/ 412 w 452"/>
                <a:gd name="T61" fmla="*/ 46 h 553"/>
                <a:gd name="T62" fmla="*/ 362 w 452"/>
                <a:gd name="T63" fmla="*/ 130 h 553"/>
                <a:gd name="T64" fmla="*/ 304 w 452"/>
                <a:gd name="T65" fmla="*/ 100 h 553"/>
                <a:gd name="T66" fmla="*/ 249 w 452"/>
                <a:gd name="T67" fmla="*/ 91 h 553"/>
                <a:gd name="T68" fmla="*/ 207 w 452"/>
                <a:gd name="T69" fmla="*/ 91 h 553"/>
                <a:gd name="T70" fmla="*/ 171 w 452"/>
                <a:gd name="T71" fmla="*/ 101 h 553"/>
                <a:gd name="T72" fmla="*/ 150 w 452"/>
                <a:gd name="T73" fmla="*/ 114 h 553"/>
                <a:gd name="T74" fmla="*/ 134 w 452"/>
                <a:gd name="T75" fmla="*/ 137 h 553"/>
                <a:gd name="T76" fmla="*/ 131 w 452"/>
                <a:gd name="T77" fmla="*/ 159 h 553"/>
                <a:gd name="T78" fmla="*/ 137 w 452"/>
                <a:gd name="T79" fmla="*/ 189 h 553"/>
                <a:gd name="T80" fmla="*/ 148 w 452"/>
                <a:gd name="T81" fmla="*/ 202 h 553"/>
                <a:gd name="T82" fmla="*/ 172 w 452"/>
                <a:gd name="T83" fmla="*/ 215 h 553"/>
                <a:gd name="T84" fmla="*/ 291 w 452"/>
                <a:gd name="T85" fmla="*/ 229 h 553"/>
                <a:gd name="T86" fmla="*/ 344 w 452"/>
                <a:gd name="T87" fmla="*/ 238 h 553"/>
                <a:gd name="T88" fmla="*/ 399 w 452"/>
                <a:gd name="T89" fmla="*/ 264 h 553"/>
                <a:gd name="T90" fmla="*/ 429 w 452"/>
                <a:gd name="T91" fmla="*/ 294 h 553"/>
                <a:gd name="T92" fmla="*/ 449 w 452"/>
                <a:gd name="T93" fmla="*/ 348 h 553"/>
                <a:gd name="T94" fmla="*/ 451 w 452"/>
                <a:gd name="T95" fmla="*/ 402 h 553"/>
                <a:gd name="T96" fmla="*/ 428 w 452"/>
                <a:gd name="T97" fmla="*/ 469 h 553"/>
                <a:gd name="T98" fmla="*/ 389 w 452"/>
                <a:gd name="T99" fmla="*/ 5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2" h="553">
                  <a:moveTo>
                    <a:pt x="389" y="508"/>
                  </a:moveTo>
                  <a:lnTo>
                    <a:pt x="389" y="508"/>
                  </a:lnTo>
                  <a:lnTo>
                    <a:pt x="373" y="518"/>
                  </a:lnTo>
                  <a:lnTo>
                    <a:pt x="356" y="527"/>
                  </a:lnTo>
                  <a:lnTo>
                    <a:pt x="337" y="535"/>
                  </a:lnTo>
                  <a:lnTo>
                    <a:pt x="317" y="541"/>
                  </a:lnTo>
                  <a:lnTo>
                    <a:pt x="297" y="547"/>
                  </a:lnTo>
                  <a:lnTo>
                    <a:pt x="275" y="551"/>
                  </a:lnTo>
                  <a:lnTo>
                    <a:pt x="252" y="553"/>
                  </a:lnTo>
                  <a:lnTo>
                    <a:pt x="227" y="553"/>
                  </a:lnTo>
                  <a:lnTo>
                    <a:pt x="227" y="553"/>
                  </a:lnTo>
                  <a:lnTo>
                    <a:pt x="192" y="552"/>
                  </a:lnTo>
                  <a:lnTo>
                    <a:pt x="160" y="549"/>
                  </a:lnTo>
                  <a:lnTo>
                    <a:pt x="143" y="547"/>
                  </a:lnTo>
                  <a:lnTo>
                    <a:pt x="128" y="544"/>
                  </a:lnTo>
                  <a:lnTo>
                    <a:pt x="114" y="539"/>
                  </a:lnTo>
                  <a:lnTo>
                    <a:pt x="100" y="535"/>
                  </a:lnTo>
                  <a:lnTo>
                    <a:pt x="100" y="535"/>
                  </a:lnTo>
                  <a:lnTo>
                    <a:pt x="86" y="531"/>
                  </a:lnTo>
                  <a:lnTo>
                    <a:pt x="73" y="525"/>
                  </a:lnTo>
                  <a:lnTo>
                    <a:pt x="60" y="519"/>
                  </a:lnTo>
                  <a:lnTo>
                    <a:pt x="48" y="512"/>
                  </a:lnTo>
                  <a:lnTo>
                    <a:pt x="35" y="504"/>
                  </a:lnTo>
                  <a:lnTo>
                    <a:pt x="23" y="495"/>
                  </a:lnTo>
                  <a:lnTo>
                    <a:pt x="12" y="485"/>
                  </a:lnTo>
                  <a:lnTo>
                    <a:pt x="0" y="475"/>
                  </a:lnTo>
                  <a:lnTo>
                    <a:pt x="72" y="404"/>
                  </a:lnTo>
                  <a:lnTo>
                    <a:pt x="72" y="404"/>
                  </a:lnTo>
                  <a:lnTo>
                    <a:pt x="79" y="411"/>
                  </a:lnTo>
                  <a:lnTo>
                    <a:pt x="87" y="418"/>
                  </a:lnTo>
                  <a:lnTo>
                    <a:pt x="95" y="424"/>
                  </a:lnTo>
                  <a:lnTo>
                    <a:pt x="104" y="430"/>
                  </a:lnTo>
                  <a:lnTo>
                    <a:pt x="113" y="435"/>
                  </a:lnTo>
                  <a:lnTo>
                    <a:pt x="122" y="440"/>
                  </a:lnTo>
                  <a:lnTo>
                    <a:pt x="132" y="444"/>
                  </a:lnTo>
                  <a:lnTo>
                    <a:pt x="141" y="447"/>
                  </a:lnTo>
                  <a:lnTo>
                    <a:pt x="141" y="447"/>
                  </a:lnTo>
                  <a:lnTo>
                    <a:pt x="163" y="453"/>
                  </a:lnTo>
                  <a:lnTo>
                    <a:pt x="184" y="457"/>
                  </a:lnTo>
                  <a:lnTo>
                    <a:pt x="205" y="459"/>
                  </a:lnTo>
                  <a:lnTo>
                    <a:pt x="227" y="460"/>
                  </a:lnTo>
                  <a:lnTo>
                    <a:pt x="227" y="460"/>
                  </a:lnTo>
                  <a:lnTo>
                    <a:pt x="240" y="460"/>
                  </a:lnTo>
                  <a:lnTo>
                    <a:pt x="252" y="459"/>
                  </a:lnTo>
                  <a:lnTo>
                    <a:pt x="264" y="457"/>
                  </a:lnTo>
                  <a:lnTo>
                    <a:pt x="274" y="455"/>
                  </a:lnTo>
                  <a:lnTo>
                    <a:pt x="285" y="453"/>
                  </a:lnTo>
                  <a:lnTo>
                    <a:pt x="294" y="449"/>
                  </a:lnTo>
                  <a:lnTo>
                    <a:pt x="304" y="446"/>
                  </a:lnTo>
                  <a:lnTo>
                    <a:pt x="312" y="441"/>
                  </a:lnTo>
                  <a:lnTo>
                    <a:pt x="312" y="441"/>
                  </a:lnTo>
                  <a:lnTo>
                    <a:pt x="320" y="436"/>
                  </a:lnTo>
                  <a:lnTo>
                    <a:pt x="326" y="430"/>
                  </a:lnTo>
                  <a:lnTo>
                    <a:pt x="332" y="424"/>
                  </a:lnTo>
                  <a:lnTo>
                    <a:pt x="337" y="418"/>
                  </a:lnTo>
                  <a:lnTo>
                    <a:pt x="340" y="411"/>
                  </a:lnTo>
                  <a:lnTo>
                    <a:pt x="343" y="403"/>
                  </a:lnTo>
                  <a:lnTo>
                    <a:pt x="344" y="395"/>
                  </a:lnTo>
                  <a:lnTo>
                    <a:pt x="345" y="386"/>
                  </a:lnTo>
                  <a:lnTo>
                    <a:pt x="345" y="386"/>
                  </a:lnTo>
                  <a:lnTo>
                    <a:pt x="344" y="372"/>
                  </a:lnTo>
                  <a:lnTo>
                    <a:pt x="342" y="366"/>
                  </a:lnTo>
                  <a:lnTo>
                    <a:pt x="341" y="361"/>
                  </a:lnTo>
                  <a:lnTo>
                    <a:pt x="338" y="354"/>
                  </a:lnTo>
                  <a:lnTo>
                    <a:pt x="335" y="349"/>
                  </a:lnTo>
                  <a:lnTo>
                    <a:pt x="332" y="345"/>
                  </a:lnTo>
                  <a:lnTo>
                    <a:pt x="327" y="340"/>
                  </a:lnTo>
                  <a:lnTo>
                    <a:pt x="327" y="340"/>
                  </a:lnTo>
                  <a:lnTo>
                    <a:pt x="323" y="337"/>
                  </a:lnTo>
                  <a:lnTo>
                    <a:pt x="317" y="333"/>
                  </a:lnTo>
                  <a:lnTo>
                    <a:pt x="312" y="330"/>
                  </a:lnTo>
                  <a:lnTo>
                    <a:pt x="305" y="328"/>
                  </a:lnTo>
                  <a:lnTo>
                    <a:pt x="290" y="324"/>
                  </a:lnTo>
                  <a:lnTo>
                    <a:pt x="273" y="321"/>
                  </a:lnTo>
                  <a:lnTo>
                    <a:pt x="229" y="317"/>
                  </a:lnTo>
                  <a:lnTo>
                    <a:pt x="187" y="314"/>
                  </a:lnTo>
                  <a:lnTo>
                    <a:pt x="187" y="314"/>
                  </a:lnTo>
                  <a:lnTo>
                    <a:pt x="168" y="312"/>
                  </a:lnTo>
                  <a:lnTo>
                    <a:pt x="150" y="309"/>
                  </a:lnTo>
                  <a:lnTo>
                    <a:pt x="133" y="305"/>
                  </a:lnTo>
                  <a:lnTo>
                    <a:pt x="118" y="300"/>
                  </a:lnTo>
                  <a:lnTo>
                    <a:pt x="104" y="294"/>
                  </a:lnTo>
                  <a:lnTo>
                    <a:pt x="90" y="287"/>
                  </a:lnTo>
                  <a:lnTo>
                    <a:pt x="79" y="280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58" y="261"/>
                  </a:lnTo>
                  <a:lnTo>
                    <a:pt x="50" y="251"/>
                  </a:lnTo>
                  <a:lnTo>
                    <a:pt x="43" y="239"/>
                  </a:lnTo>
                  <a:lnTo>
                    <a:pt x="37" y="226"/>
                  </a:lnTo>
                  <a:lnTo>
                    <a:pt x="33" y="213"/>
                  </a:lnTo>
                  <a:lnTo>
                    <a:pt x="30" y="198"/>
                  </a:lnTo>
                  <a:lnTo>
                    <a:pt x="28" y="182"/>
                  </a:lnTo>
                  <a:lnTo>
                    <a:pt x="27" y="165"/>
                  </a:lnTo>
                  <a:lnTo>
                    <a:pt x="27" y="165"/>
                  </a:lnTo>
                  <a:lnTo>
                    <a:pt x="28" y="146"/>
                  </a:lnTo>
                  <a:lnTo>
                    <a:pt x="31" y="128"/>
                  </a:lnTo>
                  <a:lnTo>
                    <a:pt x="35" y="112"/>
                  </a:lnTo>
                  <a:lnTo>
                    <a:pt x="41" y="96"/>
                  </a:lnTo>
                  <a:lnTo>
                    <a:pt x="50" y="82"/>
                  </a:lnTo>
                  <a:lnTo>
                    <a:pt x="59" y="68"/>
                  </a:lnTo>
                  <a:lnTo>
                    <a:pt x="71" y="56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100" y="34"/>
                  </a:lnTo>
                  <a:lnTo>
                    <a:pt x="115" y="25"/>
                  </a:lnTo>
                  <a:lnTo>
                    <a:pt x="132" y="17"/>
                  </a:lnTo>
                  <a:lnTo>
                    <a:pt x="150" y="11"/>
                  </a:lnTo>
                  <a:lnTo>
                    <a:pt x="169" y="6"/>
                  </a:lnTo>
                  <a:lnTo>
                    <a:pt x="189" y="3"/>
                  </a:lnTo>
                  <a:lnTo>
                    <a:pt x="209" y="1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61" y="1"/>
                  </a:lnTo>
                  <a:lnTo>
                    <a:pt x="290" y="4"/>
                  </a:lnTo>
                  <a:lnTo>
                    <a:pt x="317" y="8"/>
                  </a:lnTo>
                  <a:lnTo>
                    <a:pt x="343" y="15"/>
                  </a:lnTo>
                  <a:lnTo>
                    <a:pt x="343" y="15"/>
                  </a:lnTo>
                  <a:lnTo>
                    <a:pt x="356" y="18"/>
                  </a:lnTo>
                  <a:lnTo>
                    <a:pt x="368" y="23"/>
                  </a:lnTo>
                  <a:lnTo>
                    <a:pt x="379" y="28"/>
                  </a:lnTo>
                  <a:lnTo>
                    <a:pt x="390" y="33"/>
                  </a:lnTo>
                  <a:lnTo>
                    <a:pt x="401" y="39"/>
                  </a:lnTo>
                  <a:lnTo>
                    <a:pt x="412" y="46"/>
                  </a:lnTo>
                  <a:lnTo>
                    <a:pt x="421" y="53"/>
                  </a:lnTo>
                  <a:lnTo>
                    <a:pt x="431" y="61"/>
                  </a:lnTo>
                  <a:lnTo>
                    <a:pt x="362" y="130"/>
                  </a:lnTo>
                  <a:lnTo>
                    <a:pt x="362" y="130"/>
                  </a:lnTo>
                  <a:lnTo>
                    <a:pt x="349" y="120"/>
                  </a:lnTo>
                  <a:lnTo>
                    <a:pt x="335" y="112"/>
                  </a:lnTo>
                  <a:lnTo>
                    <a:pt x="320" y="105"/>
                  </a:lnTo>
                  <a:lnTo>
                    <a:pt x="304" y="100"/>
                  </a:lnTo>
                  <a:lnTo>
                    <a:pt x="304" y="100"/>
                  </a:lnTo>
                  <a:lnTo>
                    <a:pt x="286" y="96"/>
                  </a:lnTo>
                  <a:lnTo>
                    <a:pt x="268" y="93"/>
                  </a:lnTo>
                  <a:lnTo>
                    <a:pt x="249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8" y="91"/>
                  </a:lnTo>
                  <a:lnTo>
                    <a:pt x="207" y="91"/>
                  </a:lnTo>
                  <a:lnTo>
                    <a:pt x="197" y="93"/>
                  </a:lnTo>
                  <a:lnTo>
                    <a:pt x="188" y="95"/>
                  </a:lnTo>
                  <a:lnTo>
                    <a:pt x="179" y="98"/>
                  </a:lnTo>
                  <a:lnTo>
                    <a:pt x="171" y="101"/>
                  </a:lnTo>
                  <a:lnTo>
                    <a:pt x="164" y="105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0" y="114"/>
                  </a:lnTo>
                  <a:lnTo>
                    <a:pt x="145" y="119"/>
                  </a:lnTo>
                  <a:lnTo>
                    <a:pt x="141" y="125"/>
                  </a:lnTo>
                  <a:lnTo>
                    <a:pt x="137" y="131"/>
                  </a:lnTo>
                  <a:lnTo>
                    <a:pt x="134" y="137"/>
                  </a:lnTo>
                  <a:lnTo>
                    <a:pt x="132" y="144"/>
                  </a:lnTo>
                  <a:lnTo>
                    <a:pt x="131" y="151"/>
                  </a:lnTo>
                  <a:lnTo>
                    <a:pt x="131" y="159"/>
                  </a:lnTo>
                  <a:lnTo>
                    <a:pt x="131" y="159"/>
                  </a:lnTo>
                  <a:lnTo>
                    <a:pt x="132" y="172"/>
                  </a:lnTo>
                  <a:lnTo>
                    <a:pt x="133" y="179"/>
                  </a:lnTo>
                  <a:lnTo>
                    <a:pt x="135" y="184"/>
                  </a:lnTo>
                  <a:lnTo>
                    <a:pt x="137" y="189"/>
                  </a:lnTo>
                  <a:lnTo>
                    <a:pt x="140" y="194"/>
                  </a:lnTo>
                  <a:lnTo>
                    <a:pt x="144" y="198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2" y="206"/>
                  </a:lnTo>
                  <a:lnTo>
                    <a:pt x="159" y="209"/>
                  </a:lnTo>
                  <a:lnTo>
                    <a:pt x="165" y="212"/>
                  </a:lnTo>
                  <a:lnTo>
                    <a:pt x="172" y="215"/>
                  </a:lnTo>
                  <a:lnTo>
                    <a:pt x="187" y="219"/>
                  </a:lnTo>
                  <a:lnTo>
                    <a:pt x="206" y="222"/>
                  </a:lnTo>
                  <a:lnTo>
                    <a:pt x="250" y="226"/>
                  </a:lnTo>
                  <a:lnTo>
                    <a:pt x="291" y="229"/>
                  </a:lnTo>
                  <a:lnTo>
                    <a:pt x="291" y="229"/>
                  </a:lnTo>
                  <a:lnTo>
                    <a:pt x="310" y="231"/>
                  </a:lnTo>
                  <a:lnTo>
                    <a:pt x="327" y="234"/>
                  </a:lnTo>
                  <a:lnTo>
                    <a:pt x="344" y="238"/>
                  </a:lnTo>
                  <a:lnTo>
                    <a:pt x="359" y="243"/>
                  </a:lnTo>
                  <a:lnTo>
                    <a:pt x="374" y="249"/>
                  </a:lnTo>
                  <a:lnTo>
                    <a:pt x="387" y="256"/>
                  </a:lnTo>
                  <a:lnTo>
                    <a:pt x="399" y="264"/>
                  </a:lnTo>
                  <a:lnTo>
                    <a:pt x="411" y="273"/>
                  </a:lnTo>
                  <a:lnTo>
                    <a:pt x="411" y="273"/>
                  </a:lnTo>
                  <a:lnTo>
                    <a:pt x="420" y="283"/>
                  </a:lnTo>
                  <a:lnTo>
                    <a:pt x="429" y="294"/>
                  </a:lnTo>
                  <a:lnTo>
                    <a:pt x="436" y="306"/>
                  </a:lnTo>
                  <a:lnTo>
                    <a:pt x="442" y="319"/>
                  </a:lnTo>
                  <a:lnTo>
                    <a:pt x="446" y="333"/>
                  </a:lnTo>
                  <a:lnTo>
                    <a:pt x="449" y="348"/>
                  </a:lnTo>
                  <a:lnTo>
                    <a:pt x="451" y="365"/>
                  </a:lnTo>
                  <a:lnTo>
                    <a:pt x="452" y="382"/>
                  </a:lnTo>
                  <a:lnTo>
                    <a:pt x="452" y="382"/>
                  </a:lnTo>
                  <a:lnTo>
                    <a:pt x="451" y="402"/>
                  </a:lnTo>
                  <a:lnTo>
                    <a:pt x="448" y="420"/>
                  </a:lnTo>
                  <a:lnTo>
                    <a:pt x="443" y="438"/>
                  </a:lnTo>
                  <a:lnTo>
                    <a:pt x="436" y="454"/>
                  </a:lnTo>
                  <a:lnTo>
                    <a:pt x="428" y="469"/>
                  </a:lnTo>
                  <a:lnTo>
                    <a:pt x="417" y="483"/>
                  </a:lnTo>
                  <a:lnTo>
                    <a:pt x="403" y="496"/>
                  </a:lnTo>
                  <a:lnTo>
                    <a:pt x="389" y="508"/>
                  </a:lnTo>
                  <a:lnTo>
                    <a:pt x="389" y="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593725" y="6588125"/>
              <a:ext cx="55563" cy="138112"/>
            </a:xfrm>
            <a:custGeom>
              <a:avLst/>
              <a:gdLst>
                <a:gd name="T0" fmla="*/ 210 w 274"/>
                <a:gd name="T1" fmla="*/ 695 h 695"/>
                <a:gd name="T2" fmla="*/ 210 w 274"/>
                <a:gd name="T3" fmla="*/ 695 h 695"/>
                <a:gd name="T4" fmla="*/ 193 w 274"/>
                <a:gd name="T5" fmla="*/ 694 h 695"/>
                <a:gd name="T6" fmla="*/ 176 w 274"/>
                <a:gd name="T7" fmla="*/ 692 h 695"/>
                <a:gd name="T8" fmla="*/ 161 w 274"/>
                <a:gd name="T9" fmla="*/ 688 h 695"/>
                <a:gd name="T10" fmla="*/ 147 w 274"/>
                <a:gd name="T11" fmla="*/ 683 h 695"/>
                <a:gd name="T12" fmla="*/ 134 w 274"/>
                <a:gd name="T13" fmla="*/ 677 h 695"/>
                <a:gd name="T14" fmla="*/ 121 w 274"/>
                <a:gd name="T15" fmla="*/ 670 h 695"/>
                <a:gd name="T16" fmla="*/ 110 w 274"/>
                <a:gd name="T17" fmla="*/ 661 h 695"/>
                <a:gd name="T18" fmla="*/ 100 w 274"/>
                <a:gd name="T19" fmla="*/ 651 h 695"/>
                <a:gd name="T20" fmla="*/ 100 w 274"/>
                <a:gd name="T21" fmla="*/ 651 h 695"/>
                <a:gd name="T22" fmla="*/ 91 w 274"/>
                <a:gd name="T23" fmla="*/ 639 h 695"/>
                <a:gd name="T24" fmla="*/ 83 w 274"/>
                <a:gd name="T25" fmla="*/ 628 h 695"/>
                <a:gd name="T26" fmla="*/ 76 w 274"/>
                <a:gd name="T27" fmla="*/ 615 h 695"/>
                <a:gd name="T28" fmla="*/ 71 w 274"/>
                <a:gd name="T29" fmla="*/ 602 h 695"/>
                <a:gd name="T30" fmla="*/ 67 w 274"/>
                <a:gd name="T31" fmla="*/ 589 h 695"/>
                <a:gd name="T32" fmla="*/ 64 w 274"/>
                <a:gd name="T33" fmla="*/ 575 h 695"/>
                <a:gd name="T34" fmla="*/ 62 w 274"/>
                <a:gd name="T35" fmla="*/ 560 h 695"/>
                <a:gd name="T36" fmla="*/ 61 w 274"/>
                <a:gd name="T37" fmla="*/ 545 h 695"/>
                <a:gd name="T38" fmla="*/ 61 w 274"/>
                <a:gd name="T39" fmla="*/ 247 h 695"/>
                <a:gd name="T40" fmla="*/ 0 w 274"/>
                <a:gd name="T41" fmla="*/ 247 h 695"/>
                <a:gd name="T42" fmla="*/ 0 w 274"/>
                <a:gd name="T43" fmla="*/ 164 h 695"/>
                <a:gd name="T44" fmla="*/ 61 w 274"/>
                <a:gd name="T45" fmla="*/ 164 h 695"/>
                <a:gd name="T46" fmla="*/ 61 w 274"/>
                <a:gd name="T47" fmla="*/ 0 h 695"/>
                <a:gd name="T48" fmla="*/ 171 w 274"/>
                <a:gd name="T49" fmla="*/ 0 h 695"/>
                <a:gd name="T50" fmla="*/ 171 w 274"/>
                <a:gd name="T51" fmla="*/ 164 h 695"/>
                <a:gd name="T52" fmla="*/ 274 w 274"/>
                <a:gd name="T53" fmla="*/ 164 h 695"/>
                <a:gd name="T54" fmla="*/ 274 w 274"/>
                <a:gd name="T55" fmla="*/ 247 h 695"/>
                <a:gd name="T56" fmla="*/ 171 w 274"/>
                <a:gd name="T57" fmla="*/ 247 h 695"/>
                <a:gd name="T58" fmla="*/ 171 w 274"/>
                <a:gd name="T59" fmla="*/ 539 h 695"/>
                <a:gd name="T60" fmla="*/ 171 w 274"/>
                <a:gd name="T61" fmla="*/ 539 h 695"/>
                <a:gd name="T62" fmla="*/ 172 w 274"/>
                <a:gd name="T63" fmla="*/ 554 h 695"/>
                <a:gd name="T64" fmla="*/ 174 w 274"/>
                <a:gd name="T65" fmla="*/ 567 h 695"/>
                <a:gd name="T66" fmla="*/ 176 w 274"/>
                <a:gd name="T67" fmla="*/ 572 h 695"/>
                <a:gd name="T68" fmla="*/ 179 w 274"/>
                <a:gd name="T69" fmla="*/ 577 h 695"/>
                <a:gd name="T70" fmla="*/ 182 w 274"/>
                <a:gd name="T71" fmla="*/ 582 h 695"/>
                <a:gd name="T72" fmla="*/ 185 w 274"/>
                <a:gd name="T73" fmla="*/ 586 h 695"/>
                <a:gd name="T74" fmla="*/ 189 w 274"/>
                <a:gd name="T75" fmla="*/ 590 h 695"/>
                <a:gd name="T76" fmla="*/ 194 w 274"/>
                <a:gd name="T77" fmla="*/ 593 h 695"/>
                <a:gd name="T78" fmla="*/ 199 w 274"/>
                <a:gd name="T79" fmla="*/ 596 h 695"/>
                <a:gd name="T80" fmla="*/ 204 w 274"/>
                <a:gd name="T81" fmla="*/ 598 h 695"/>
                <a:gd name="T82" fmla="*/ 216 w 274"/>
                <a:gd name="T83" fmla="*/ 601 h 695"/>
                <a:gd name="T84" fmla="*/ 230 w 274"/>
                <a:gd name="T85" fmla="*/ 602 h 695"/>
                <a:gd name="T86" fmla="*/ 274 w 274"/>
                <a:gd name="T87" fmla="*/ 602 h 695"/>
                <a:gd name="T88" fmla="*/ 274 w 274"/>
                <a:gd name="T89" fmla="*/ 695 h 695"/>
                <a:gd name="T90" fmla="*/ 210 w 274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4" h="695">
                  <a:moveTo>
                    <a:pt x="210" y="695"/>
                  </a:moveTo>
                  <a:lnTo>
                    <a:pt x="210" y="695"/>
                  </a:lnTo>
                  <a:lnTo>
                    <a:pt x="193" y="694"/>
                  </a:lnTo>
                  <a:lnTo>
                    <a:pt x="176" y="692"/>
                  </a:lnTo>
                  <a:lnTo>
                    <a:pt x="161" y="688"/>
                  </a:lnTo>
                  <a:lnTo>
                    <a:pt x="147" y="683"/>
                  </a:lnTo>
                  <a:lnTo>
                    <a:pt x="134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1" y="545"/>
                  </a:lnTo>
                  <a:lnTo>
                    <a:pt x="61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1" y="164"/>
                  </a:lnTo>
                  <a:lnTo>
                    <a:pt x="61" y="0"/>
                  </a:lnTo>
                  <a:lnTo>
                    <a:pt x="171" y="0"/>
                  </a:lnTo>
                  <a:lnTo>
                    <a:pt x="171" y="164"/>
                  </a:lnTo>
                  <a:lnTo>
                    <a:pt x="274" y="164"/>
                  </a:lnTo>
                  <a:lnTo>
                    <a:pt x="274" y="247"/>
                  </a:lnTo>
                  <a:lnTo>
                    <a:pt x="171" y="247"/>
                  </a:lnTo>
                  <a:lnTo>
                    <a:pt x="171" y="539"/>
                  </a:lnTo>
                  <a:lnTo>
                    <a:pt x="171" y="539"/>
                  </a:lnTo>
                  <a:lnTo>
                    <a:pt x="172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9" y="577"/>
                  </a:lnTo>
                  <a:lnTo>
                    <a:pt x="182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4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4" y="602"/>
                  </a:lnTo>
                  <a:lnTo>
                    <a:pt x="274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 userDrawn="1"/>
          </p:nvSpPr>
          <p:spPr bwMode="auto">
            <a:xfrm>
              <a:off x="666750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6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5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5 w 437"/>
                <a:gd name="T27" fmla="*/ 256 h 553"/>
                <a:gd name="T28" fmla="*/ 125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39 w 437"/>
                <a:gd name="T43" fmla="*/ 94 h 553"/>
                <a:gd name="T44" fmla="*/ 211 w 437"/>
                <a:gd name="T45" fmla="*/ 92 h 553"/>
                <a:gd name="T46" fmla="*/ 155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1 w 437"/>
                <a:gd name="T55" fmla="*/ 41 h 553"/>
                <a:gd name="T56" fmla="*/ 92 w 437"/>
                <a:gd name="T57" fmla="*/ 22 h 553"/>
                <a:gd name="T58" fmla="*/ 114 w 437"/>
                <a:gd name="T59" fmla="*/ 13 h 553"/>
                <a:gd name="T60" fmla="*/ 152 w 437"/>
                <a:gd name="T61" fmla="*/ 4 h 553"/>
                <a:gd name="T62" fmla="*/ 215 w 437"/>
                <a:gd name="T63" fmla="*/ 0 h 553"/>
                <a:gd name="T64" fmla="*/ 268 w 437"/>
                <a:gd name="T65" fmla="*/ 3 h 553"/>
                <a:gd name="T66" fmla="*/ 333 w 437"/>
                <a:gd name="T67" fmla="*/ 18 h 553"/>
                <a:gd name="T68" fmla="*/ 382 w 437"/>
                <a:gd name="T69" fmla="*/ 46 h 553"/>
                <a:gd name="T70" fmla="*/ 416 w 437"/>
                <a:gd name="T71" fmla="*/ 87 h 553"/>
                <a:gd name="T72" fmla="*/ 434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80 w 437"/>
                <a:gd name="T79" fmla="*/ 309 h 553"/>
                <a:gd name="T80" fmla="*/ 151 w 437"/>
                <a:gd name="T81" fmla="*/ 315 h 553"/>
                <a:gd name="T82" fmla="*/ 130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6 w 437"/>
                <a:gd name="T89" fmla="*/ 386 h 553"/>
                <a:gd name="T90" fmla="*/ 109 w 437"/>
                <a:gd name="T91" fmla="*/ 412 h 553"/>
                <a:gd name="T92" fmla="*/ 120 w 437"/>
                <a:gd name="T93" fmla="*/ 432 h 553"/>
                <a:gd name="T94" fmla="*/ 137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1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8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6" y="532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4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5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2" y="422"/>
                  </a:lnTo>
                  <a:lnTo>
                    <a:pt x="0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71"/>
                  </a:lnTo>
                  <a:lnTo>
                    <a:pt x="3" y="354"/>
                  </a:lnTo>
                  <a:lnTo>
                    <a:pt x="6" y="338"/>
                  </a:lnTo>
                  <a:lnTo>
                    <a:pt x="13" y="324"/>
                  </a:lnTo>
                  <a:lnTo>
                    <a:pt x="19" y="310"/>
                  </a:lnTo>
                  <a:lnTo>
                    <a:pt x="28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7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9" y="182"/>
                  </a:lnTo>
                  <a:lnTo>
                    <a:pt x="328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8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4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5" y="99"/>
                  </a:lnTo>
                  <a:lnTo>
                    <a:pt x="252" y="96"/>
                  </a:lnTo>
                  <a:lnTo>
                    <a:pt x="239" y="94"/>
                  </a:lnTo>
                  <a:lnTo>
                    <a:pt x="225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1" y="58"/>
                  </a:lnTo>
                  <a:lnTo>
                    <a:pt x="51" y="49"/>
                  </a:lnTo>
                  <a:lnTo>
                    <a:pt x="61" y="41"/>
                  </a:lnTo>
                  <a:lnTo>
                    <a:pt x="71" y="34"/>
                  </a:lnTo>
                  <a:lnTo>
                    <a:pt x="81" y="27"/>
                  </a:lnTo>
                  <a:lnTo>
                    <a:pt x="92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4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2" y="4"/>
                  </a:lnTo>
                  <a:lnTo>
                    <a:pt x="167" y="3"/>
                  </a:lnTo>
                  <a:lnTo>
                    <a:pt x="182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8" y="3"/>
                  </a:lnTo>
                  <a:lnTo>
                    <a:pt x="291" y="7"/>
                  </a:lnTo>
                  <a:lnTo>
                    <a:pt x="313" y="12"/>
                  </a:lnTo>
                  <a:lnTo>
                    <a:pt x="333" y="18"/>
                  </a:lnTo>
                  <a:lnTo>
                    <a:pt x="351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80" y="309"/>
                  </a:lnTo>
                  <a:lnTo>
                    <a:pt x="169" y="310"/>
                  </a:lnTo>
                  <a:lnTo>
                    <a:pt x="160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30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2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6" y="386"/>
                  </a:lnTo>
                  <a:lnTo>
                    <a:pt x="106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2" y="419"/>
                  </a:lnTo>
                  <a:lnTo>
                    <a:pt x="115" y="426"/>
                  </a:lnTo>
                  <a:lnTo>
                    <a:pt x="120" y="432"/>
                  </a:lnTo>
                  <a:lnTo>
                    <a:pt x="125" y="438"/>
                  </a:lnTo>
                  <a:lnTo>
                    <a:pt x="130" y="443"/>
                  </a:lnTo>
                  <a:lnTo>
                    <a:pt x="137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1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1" y="462"/>
                  </a:lnTo>
                  <a:lnTo>
                    <a:pt x="236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6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8" y="378"/>
                  </a:lnTo>
                  <a:lnTo>
                    <a:pt x="329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auto">
            <a:xfrm>
              <a:off x="777875" y="6588125"/>
              <a:ext cx="53975" cy="138112"/>
            </a:xfrm>
            <a:custGeom>
              <a:avLst/>
              <a:gdLst>
                <a:gd name="T0" fmla="*/ 210 w 275"/>
                <a:gd name="T1" fmla="*/ 695 h 695"/>
                <a:gd name="T2" fmla="*/ 210 w 275"/>
                <a:gd name="T3" fmla="*/ 695 h 695"/>
                <a:gd name="T4" fmla="*/ 192 w 275"/>
                <a:gd name="T5" fmla="*/ 694 h 695"/>
                <a:gd name="T6" fmla="*/ 175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6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3 w 275"/>
                <a:gd name="T65" fmla="*/ 567 h 695"/>
                <a:gd name="T66" fmla="*/ 175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4 w 275"/>
                <a:gd name="T73" fmla="*/ 586 h 695"/>
                <a:gd name="T74" fmla="*/ 188 w 275"/>
                <a:gd name="T75" fmla="*/ 590 h 695"/>
                <a:gd name="T76" fmla="*/ 193 w 275"/>
                <a:gd name="T77" fmla="*/ 593 h 695"/>
                <a:gd name="T78" fmla="*/ 199 w 275"/>
                <a:gd name="T79" fmla="*/ 596 h 695"/>
                <a:gd name="T80" fmla="*/ 204 w 275"/>
                <a:gd name="T81" fmla="*/ 598 h 695"/>
                <a:gd name="T82" fmla="*/ 216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10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10" y="695"/>
                  </a:moveTo>
                  <a:lnTo>
                    <a:pt x="210" y="695"/>
                  </a:lnTo>
                  <a:lnTo>
                    <a:pt x="192" y="694"/>
                  </a:lnTo>
                  <a:lnTo>
                    <a:pt x="175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3" y="567"/>
                  </a:lnTo>
                  <a:lnTo>
                    <a:pt x="175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4" y="586"/>
                  </a:lnTo>
                  <a:lnTo>
                    <a:pt x="188" y="590"/>
                  </a:lnTo>
                  <a:lnTo>
                    <a:pt x="193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 userDrawn="1"/>
          </p:nvSpPr>
          <p:spPr bwMode="auto">
            <a:xfrm>
              <a:off x="852488" y="6618288"/>
              <a:ext cx="90488" cy="109537"/>
            </a:xfrm>
            <a:custGeom>
              <a:avLst/>
              <a:gdLst>
                <a:gd name="T0" fmla="*/ 109 w 458"/>
                <a:gd name="T1" fmla="*/ 325 h 553"/>
                <a:gd name="T2" fmla="*/ 118 w 458"/>
                <a:gd name="T3" fmla="*/ 371 h 553"/>
                <a:gd name="T4" fmla="*/ 136 w 458"/>
                <a:gd name="T5" fmla="*/ 408 h 553"/>
                <a:gd name="T6" fmla="*/ 154 w 458"/>
                <a:gd name="T7" fmla="*/ 428 h 553"/>
                <a:gd name="T8" fmla="*/ 188 w 458"/>
                <a:gd name="T9" fmla="*/ 449 h 553"/>
                <a:gd name="T10" fmla="*/ 230 w 458"/>
                <a:gd name="T11" fmla="*/ 458 h 553"/>
                <a:gd name="T12" fmla="*/ 266 w 458"/>
                <a:gd name="T13" fmla="*/ 458 h 553"/>
                <a:gd name="T14" fmla="*/ 318 w 458"/>
                <a:gd name="T15" fmla="*/ 446 h 553"/>
                <a:gd name="T16" fmla="*/ 347 w 458"/>
                <a:gd name="T17" fmla="*/ 429 h 553"/>
                <a:gd name="T18" fmla="*/ 446 w 458"/>
                <a:gd name="T19" fmla="*/ 469 h 553"/>
                <a:gd name="T20" fmla="*/ 413 w 458"/>
                <a:gd name="T21" fmla="*/ 498 h 553"/>
                <a:gd name="T22" fmla="*/ 379 w 458"/>
                <a:gd name="T23" fmla="*/ 521 h 553"/>
                <a:gd name="T24" fmla="*/ 357 w 458"/>
                <a:gd name="T25" fmla="*/ 532 h 553"/>
                <a:gd name="T26" fmla="*/ 320 w 458"/>
                <a:gd name="T27" fmla="*/ 546 h 553"/>
                <a:gd name="T28" fmla="*/ 276 w 458"/>
                <a:gd name="T29" fmla="*/ 552 h 553"/>
                <a:gd name="T30" fmla="*/ 243 w 458"/>
                <a:gd name="T31" fmla="*/ 553 h 553"/>
                <a:gd name="T32" fmla="*/ 169 w 458"/>
                <a:gd name="T33" fmla="*/ 545 h 553"/>
                <a:gd name="T34" fmla="*/ 136 w 458"/>
                <a:gd name="T35" fmla="*/ 534 h 553"/>
                <a:gd name="T36" fmla="*/ 106 w 458"/>
                <a:gd name="T37" fmla="*/ 518 h 553"/>
                <a:gd name="T38" fmla="*/ 79 w 458"/>
                <a:gd name="T39" fmla="*/ 498 h 553"/>
                <a:gd name="T40" fmla="*/ 62 w 458"/>
                <a:gd name="T41" fmla="*/ 482 h 553"/>
                <a:gd name="T42" fmla="*/ 41 w 458"/>
                <a:gd name="T43" fmla="*/ 453 h 553"/>
                <a:gd name="T44" fmla="*/ 24 w 458"/>
                <a:gd name="T45" fmla="*/ 418 h 553"/>
                <a:gd name="T46" fmla="*/ 15 w 458"/>
                <a:gd name="T47" fmla="*/ 391 h 553"/>
                <a:gd name="T48" fmla="*/ 5 w 458"/>
                <a:gd name="T49" fmla="*/ 345 h 553"/>
                <a:gd name="T50" fmla="*/ 1 w 458"/>
                <a:gd name="T51" fmla="*/ 294 h 553"/>
                <a:gd name="T52" fmla="*/ 1 w 458"/>
                <a:gd name="T53" fmla="*/ 244 h 553"/>
                <a:gd name="T54" fmla="*/ 16 w 458"/>
                <a:gd name="T55" fmla="*/ 160 h 553"/>
                <a:gd name="T56" fmla="*/ 30 w 458"/>
                <a:gd name="T57" fmla="*/ 124 h 553"/>
                <a:gd name="T58" fmla="*/ 48 w 458"/>
                <a:gd name="T59" fmla="*/ 92 h 553"/>
                <a:gd name="T60" fmla="*/ 62 w 458"/>
                <a:gd name="T61" fmla="*/ 73 h 553"/>
                <a:gd name="T62" fmla="*/ 88 w 458"/>
                <a:gd name="T63" fmla="*/ 48 h 553"/>
                <a:gd name="T64" fmla="*/ 116 w 458"/>
                <a:gd name="T65" fmla="*/ 29 h 553"/>
                <a:gd name="T66" fmla="*/ 146 w 458"/>
                <a:gd name="T67" fmla="*/ 14 h 553"/>
                <a:gd name="T68" fmla="*/ 180 w 458"/>
                <a:gd name="T69" fmla="*/ 5 h 553"/>
                <a:gd name="T70" fmla="*/ 229 w 458"/>
                <a:gd name="T71" fmla="*/ 0 h 553"/>
                <a:gd name="T72" fmla="*/ 280 w 458"/>
                <a:gd name="T73" fmla="*/ 5 h 553"/>
                <a:gd name="T74" fmla="*/ 315 w 458"/>
                <a:gd name="T75" fmla="*/ 14 h 553"/>
                <a:gd name="T76" fmla="*/ 346 w 458"/>
                <a:gd name="T77" fmla="*/ 28 h 553"/>
                <a:gd name="T78" fmla="*/ 374 w 458"/>
                <a:gd name="T79" fmla="*/ 47 h 553"/>
                <a:gd name="T80" fmla="*/ 398 w 458"/>
                <a:gd name="T81" fmla="*/ 71 h 553"/>
                <a:gd name="T82" fmla="*/ 424 w 458"/>
                <a:gd name="T83" fmla="*/ 110 h 553"/>
                <a:gd name="T84" fmla="*/ 450 w 458"/>
                <a:gd name="T85" fmla="*/ 179 h 553"/>
                <a:gd name="T86" fmla="*/ 458 w 458"/>
                <a:gd name="T87" fmla="*/ 260 h 553"/>
                <a:gd name="T88" fmla="*/ 348 w 458"/>
                <a:gd name="T89" fmla="*/ 193 h 553"/>
                <a:gd name="T90" fmla="*/ 343 w 458"/>
                <a:gd name="T91" fmla="*/ 176 h 553"/>
                <a:gd name="T92" fmla="*/ 333 w 458"/>
                <a:gd name="T93" fmla="*/ 151 h 553"/>
                <a:gd name="T94" fmla="*/ 320 w 458"/>
                <a:gd name="T95" fmla="*/ 130 h 553"/>
                <a:gd name="T96" fmla="*/ 295 w 458"/>
                <a:gd name="T97" fmla="*/ 109 h 553"/>
                <a:gd name="T98" fmla="*/ 280 w 458"/>
                <a:gd name="T99" fmla="*/ 101 h 553"/>
                <a:gd name="T100" fmla="*/ 256 w 458"/>
                <a:gd name="T101" fmla="*/ 93 h 553"/>
                <a:gd name="T102" fmla="*/ 229 w 458"/>
                <a:gd name="T103" fmla="*/ 90 h 553"/>
                <a:gd name="T104" fmla="*/ 194 w 458"/>
                <a:gd name="T105" fmla="*/ 95 h 553"/>
                <a:gd name="T106" fmla="*/ 171 w 458"/>
                <a:gd name="T107" fmla="*/ 105 h 553"/>
                <a:gd name="T108" fmla="*/ 157 w 458"/>
                <a:gd name="T109" fmla="*/ 114 h 553"/>
                <a:gd name="T110" fmla="*/ 139 w 458"/>
                <a:gd name="T111" fmla="*/ 130 h 553"/>
                <a:gd name="T112" fmla="*/ 126 w 458"/>
                <a:gd name="T113" fmla="*/ 151 h 553"/>
                <a:gd name="T114" fmla="*/ 116 w 458"/>
                <a:gd name="T115" fmla="*/ 175 h 553"/>
                <a:gd name="T116" fmla="*/ 110 w 458"/>
                <a:gd name="T117" fmla="*/ 209 h 553"/>
                <a:gd name="T118" fmla="*/ 351 w 458"/>
                <a:gd name="T119" fmla="*/ 232 h 553"/>
                <a:gd name="T120" fmla="*/ 348 w 458"/>
                <a:gd name="T121" fmla="*/ 19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8" h="553">
                  <a:moveTo>
                    <a:pt x="109" y="308"/>
                  </a:moveTo>
                  <a:lnTo>
                    <a:pt x="109" y="308"/>
                  </a:lnTo>
                  <a:lnTo>
                    <a:pt x="109" y="325"/>
                  </a:lnTo>
                  <a:lnTo>
                    <a:pt x="111" y="341"/>
                  </a:lnTo>
                  <a:lnTo>
                    <a:pt x="114" y="356"/>
                  </a:lnTo>
                  <a:lnTo>
                    <a:pt x="118" y="371"/>
                  </a:lnTo>
                  <a:lnTo>
                    <a:pt x="123" y="384"/>
                  </a:lnTo>
                  <a:lnTo>
                    <a:pt x="129" y="397"/>
                  </a:lnTo>
                  <a:lnTo>
                    <a:pt x="136" y="408"/>
                  </a:lnTo>
                  <a:lnTo>
                    <a:pt x="145" y="419"/>
                  </a:lnTo>
                  <a:lnTo>
                    <a:pt x="145" y="419"/>
                  </a:lnTo>
                  <a:lnTo>
                    <a:pt x="154" y="428"/>
                  </a:lnTo>
                  <a:lnTo>
                    <a:pt x="164" y="436"/>
                  </a:lnTo>
                  <a:lnTo>
                    <a:pt x="176" y="443"/>
                  </a:lnTo>
                  <a:lnTo>
                    <a:pt x="188" y="449"/>
                  </a:lnTo>
                  <a:lnTo>
                    <a:pt x="201" y="453"/>
                  </a:lnTo>
                  <a:lnTo>
                    <a:pt x="215" y="457"/>
                  </a:lnTo>
                  <a:lnTo>
                    <a:pt x="230" y="458"/>
                  </a:lnTo>
                  <a:lnTo>
                    <a:pt x="245" y="459"/>
                  </a:lnTo>
                  <a:lnTo>
                    <a:pt x="245" y="459"/>
                  </a:lnTo>
                  <a:lnTo>
                    <a:pt x="266" y="458"/>
                  </a:lnTo>
                  <a:lnTo>
                    <a:pt x="285" y="456"/>
                  </a:lnTo>
                  <a:lnTo>
                    <a:pt x="302" y="452"/>
                  </a:lnTo>
                  <a:lnTo>
                    <a:pt x="318" y="446"/>
                  </a:lnTo>
                  <a:lnTo>
                    <a:pt x="318" y="446"/>
                  </a:lnTo>
                  <a:lnTo>
                    <a:pt x="333" y="439"/>
                  </a:lnTo>
                  <a:lnTo>
                    <a:pt x="347" y="429"/>
                  </a:lnTo>
                  <a:lnTo>
                    <a:pt x="362" y="418"/>
                  </a:lnTo>
                  <a:lnTo>
                    <a:pt x="377" y="404"/>
                  </a:lnTo>
                  <a:lnTo>
                    <a:pt x="446" y="469"/>
                  </a:lnTo>
                  <a:lnTo>
                    <a:pt x="446" y="469"/>
                  </a:lnTo>
                  <a:lnTo>
                    <a:pt x="424" y="489"/>
                  </a:lnTo>
                  <a:lnTo>
                    <a:pt x="413" y="498"/>
                  </a:lnTo>
                  <a:lnTo>
                    <a:pt x="402" y="506"/>
                  </a:lnTo>
                  <a:lnTo>
                    <a:pt x="391" y="514"/>
                  </a:lnTo>
                  <a:lnTo>
                    <a:pt x="379" y="521"/>
                  </a:lnTo>
                  <a:lnTo>
                    <a:pt x="368" y="527"/>
                  </a:lnTo>
                  <a:lnTo>
                    <a:pt x="357" y="532"/>
                  </a:lnTo>
                  <a:lnTo>
                    <a:pt x="357" y="532"/>
                  </a:lnTo>
                  <a:lnTo>
                    <a:pt x="345" y="537"/>
                  </a:lnTo>
                  <a:lnTo>
                    <a:pt x="333" y="541"/>
                  </a:lnTo>
                  <a:lnTo>
                    <a:pt x="320" y="546"/>
                  </a:lnTo>
                  <a:lnTo>
                    <a:pt x="305" y="548"/>
                  </a:lnTo>
                  <a:lnTo>
                    <a:pt x="291" y="551"/>
                  </a:lnTo>
                  <a:lnTo>
                    <a:pt x="276" y="552"/>
                  </a:lnTo>
                  <a:lnTo>
                    <a:pt x="260" y="553"/>
                  </a:lnTo>
                  <a:lnTo>
                    <a:pt x="243" y="553"/>
                  </a:lnTo>
                  <a:lnTo>
                    <a:pt x="243" y="553"/>
                  </a:lnTo>
                  <a:lnTo>
                    <a:pt x="217" y="552"/>
                  </a:lnTo>
                  <a:lnTo>
                    <a:pt x="193" y="550"/>
                  </a:lnTo>
                  <a:lnTo>
                    <a:pt x="169" y="545"/>
                  </a:lnTo>
                  <a:lnTo>
                    <a:pt x="147" y="538"/>
                  </a:lnTo>
                  <a:lnTo>
                    <a:pt x="147" y="538"/>
                  </a:lnTo>
                  <a:lnTo>
                    <a:pt x="136" y="534"/>
                  </a:lnTo>
                  <a:lnTo>
                    <a:pt x="126" y="529"/>
                  </a:lnTo>
                  <a:lnTo>
                    <a:pt x="116" y="524"/>
                  </a:lnTo>
                  <a:lnTo>
                    <a:pt x="106" y="518"/>
                  </a:lnTo>
                  <a:lnTo>
                    <a:pt x="97" y="512"/>
                  </a:lnTo>
                  <a:lnTo>
                    <a:pt x="88" y="505"/>
                  </a:lnTo>
                  <a:lnTo>
                    <a:pt x="79" y="498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62" y="482"/>
                  </a:lnTo>
                  <a:lnTo>
                    <a:pt x="55" y="473"/>
                  </a:lnTo>
                  <a:lnTo>
                    <a:pt x="48" y="463"/>
                  </a:lnTo>
                  <a:lnTo>
                    <a:pt x="41" y="453"/>
                  </a:lnTo>
                  <a:lnTo>
                    <a:pt x="35" y="442"/>
                  </a:lnTo>
                  <a:lnTo>
                    <a:pt x="29" y="430"/>
                  </a:lnTo>
                  <a:lnTo>
                    <a:pt x="24" y="418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5" y="391"/>
                  </a:lnTo>
                  <a:lnTo>
                    <a:pt x="11" y="376"/>
                  </a:lnTo>
                  <a:lnTo>
                    <a:pt x="8" y="361"/>
                  </a:lnTo>
                  <a:lnTo>
                    <a:pt x="5" y="345"/>
                  </a:lnTo>
                  <a:lnTo>
                    <a:pt x="3" y="329"/>
                  </a:lnTo>
                  <a:lnTo>
                    <a:pt x="2" y="312"/>
                  </a:lnTo>
                  <a:lnTo>
                    <a:pt x="1" y="294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9" y="187"/>
                  </a:lnTo>
                  <a:lnTo>
                    <a:pt x="16" y="160"/>
                  </a:lnTo>
                  <a:lnTo>
                    <a:pt x="20" y="147"/>
                  </a:lnTo>
                  <a:lnTo>
                    <a:pt x="25" y="135"/>
                  </a:lnTo>
                  <a:lnTo>
                    <a:pt x="30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8" y="92"/>
                  </a:lnTo>
                  <a:lnTo>
                    <a:pt x="55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1" y="64"/>
                  </a:lnTo>
                  <a:lnTo>
                    <a:pt x="80" y="56"/>
                  </a:lnTo>
                  <a:lnTo>
                    <a:pt x="88" y="48"/>
                  </a:lnTo>
                  <a:lnTo>
                    <a:pt x="97" y="41"/>
                  </a:lnTo>
                  <a:lnTo>
                    <a:pt x="106" y="35"/>
                  </a:lnTo>
                  <a:lnTo>
                    <a:pt x="116" y="29"/>
                  </a:lnTo>
                  <a:lnTo>
                    <a:pt x="126" y="23"/>
                  </a:lnTo>
                  <a:lnTo>
                    <a:pt x="136" y="18"/>
                  </a:lnTo>
                  <a:lnTo>
                    <a:pt x="146" y="14"/>
                  </a:lnTo>
                  <a:lnTo>
                    <a:pt x="157" y="10"/>
                  </a:lnTo>
                  <a:lnTo>
                    <a:pt x="169" y="7"/>
                  </a:lnTo>
                  <a:lnTo>
                    <a:pt x="180" y="5"/>
                  </a:lnTo>
                  <a:lnTo>
                    <a:pt x="192" y="3"/>
                  </a:lnTo>
                  <a:lnTo>
                    <a:pt x="204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80" y="5"/>
                  </a:lnTo>
                  <a:lnTo>
                    <a:pt x="292" y="7"/>
                  </a:lnTo>
                  <a:lnTo>
                    <a:pt x="303" y="10"/>
                  </a:lnTo>
                  <a:lnTo>
                    <a:pt x="315" y="14"/>
                  </a:lnTo>
                  <a:lnTo>
                    <a:pt x="326" y="18"/>
                  </a:lnTo>
                  <a:lnTo>
                    <a:pt x="336" y="23"/>
                  </a:lnTo>
                  <a:lnTo>
                    <a:pt x="346" y="28"/>
                  </a:lnTo>
                  <a:lnTo>
                    <a:pt x="356" y="34"/>
                  </a:lnTo>
                  <a:lnTo>
                    <a:pt x="365" y="40"/>
                  </a:lnTo>
                  <a:lnTo>
                    <a:pt x="374" y="47"/>
                  </a:lnTo>
                  <a:lnTo>
                    <a:pt x="382" y="55"/>
                  </a:lnTo>
                  <a:lnTo>
                    <a:pt x="390" y="63"/>
                  </a:lnTo>
                  <a:lnTo>
                    <a:pt x="398" y="71"/>
                  </a:lnTo>
                  <a:lnTo>
                    <a:pt x="398" y="71"/>
                  </a:lnTo>
                  <a:lnTo>
                    <a:pt x="412" y="90"/>
                  </a:lnTo>
                  <a:lnTo>
                    <a:pt x="424" y="110"/>
                  </a:lnTo>
                  <a:lnTo>
                    <a:pt x="435" y="131"/>
                  </a:lnTo>
                  <a:lnTo>
                    <a:pt x="443" y="154"/>
                  </a:lnTo>
                  <a:lnTo>
                    <a:pt x="450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9" y="308"/>
                  </a:lnTo>
                  <a:close/>
                  <a:moveTo>
                    <a:pt x="348" y="193"/>
                  </a:moveTo>
                  <a:lnTo>
                    <a:pt x="348" y="193"/>
                  </a:lnTo>
                  <a:lnTo>
                    <a:pt x="346" y="185"/>
                  </a:lnTo>
                  <a:lnTo>
                    <a:pt x="343" y="176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33" y="151"/>
                  </a:lnTo>
                  <a:lnTo>
                    <a:pt x="329" y="144"/>
                  </a:lnTo>
                  <a:lnTo>
                    <a:pt x="325" y="137"/>
                  </a:lnTo>
                  <a:lnTo>
                    <a:pt x="320" y="130"/>
                  </a:lnTo>
                  <a:lnTo>
                    <a:pt x="314" y="125"/>
                  </a:lnTo>
                  <a:lnTo>
                    <a:pt x="308" y="119"/>
                  </a:lnTo>
                  <a:lnTo>
                    <a:pt x="295" y="109"/>
                  </a:lnTo>
                  <a:lnTo>
                    <a:pt x="295" y="109"/>
                  </a:lnTo>
                  <a:lnTo>
                    <a:pt x="287" y="105"/>
                  </a:lnTo>
                  <a:lnTo>
                    <a:pt x="280" y="101"/>
                  </a:lnTo>
                  <a:lnTo>
                    <a:pt x="272" y="98"/>
                  </a:lnTo>
                  <a:lnTo>
                    <a:pt x="264" y="95"/>
                  </a:lnTo>
                  <a:lnTo>
                    <a:pt x="256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3" y="93"/>
                  </a:lnTo>
                  <a:lnTo>
                    <a:pt x="194" y="95"/>
                  </a:lnTo>
                  <a:lnTo>
                    <a:pt x="186" y="98"/>
                  </a:lnTo>
                  <a:lnTo>
                    <a:pt x="178" y="101"/>
                  </a:lnTo>
                  <a:lnTo>
                    <a:pt x="171" y="105"/>
                  </a:lnTo>
                  <a:lnTo>
                    <a:pt x="164" y="109"/>
                  </a:lnTo>
                  <a:lnTo>
                    <a:pt x="164" y="109"/>
                  </a:lnTo>
                  <a:lnTo>
                    <a:pt x="157" y="114"/>
                  </a:lnTo>
                  <a:lnTo>
                    <a:pt x="150" y="119"/>
                  </a:lnTo>
                  <a:lnTo>
                    <a:pt x="144" y="125"/>
                  </a:lnTo>
                  <a:lnTo>
                    <a:pt x="139" y="130"/>
                  </a:lnTo>
                  <a:lnTo>
                    <a:pt x="134" y="137"/>
                  </a:lnTo>
                  <a:lnTo>
                    <a:pt x="130" y="144"/>
                  </a:lnTo>
                  <a:lnTo>
                    <a:pt x="126" y="151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16" y="175"/>
                  </a:lnTo>
                  <a:lnTo>
                    <a:pt x="112" y="191"/>
                  </a:lnTo>
                  <a:lnTo>
                    <a:pt x="112" y="191"/>
                  </a:lnTo>
                  <a:lnTo>
                    <a:pt x="110" y="209"/>
                  </a:lnTo>
                  <a:lnTo>
                    <a:pt x="109" y="232"/>
                  </a:lnTo>
                  <a:lnTo>
                    <a:pt x="351" y="232"/>
                  </a:lnTo>
                  <a:lnTo>
                    <a:pt x="351" y="232"/>
                  </a:lnTo>
                  <a:lnTo>
                    <a:pt x="350" y="210"/>
                  </a:lnTo>
                  <a:lnTo>
                    <a:pt x="348" y="193"/>
                  </a:lnTo>
                  <a:lnTo>
                    <a:pt x="348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auto">
            <a:xfrm>
              <a:off x="1427163" y="6575425"/>
              <a:ext cx="106363" cy="150812"/>
            </a:xfrm>
            <a:custGeom>
              <a:avLst/>
              <a:gdLst>
                <a:gd name="T0" fmla="*/ 422 w 537"/>
                <a:gd name="T1" fmla="*/ 760 h 760"/>
                <a:gd name="T2" fmla="*/ 422 w 537"/>
                <a:gd name="T3" fmla="*/ 428 h 760"/>
                <a:gd name="T4" fmla="*/ 114 w 537"/>
                <a:gd name="T5" fmla="*/ 428 h 760"/>
                <a:gd name="T6" fmla="*/ 114 w 537"/>
                <a:gd name="T7" fmla="*/ 760 h 760"/>
                <a:gd name="T8" fmla="*/ 0 w 537"/>
                <a:gd name="T9" fmla="*/ 760 h 760"/>
                <a:gd name="T10" fmla="*/ 0 w 537"/>
                <a:gd name="T11" fmla="*/ 0 h 760"/>
                <a:gd name="T12" fmla="*/ 114 w 537"/>
                <a:gd name="T13" fmla="*/ 0 h 760"/>
                <a:gd name="T14" fmla="*/ 114 w 537"/>
                <a:gd name="T15" fmla="*/ 325 h 760"/>
                <a:gd name="T16" fmla="*/ 422 w 537"/>
                <a:gd name="T17" fmla="*/ 325 h 760"/>
                <a:gd name="T18" fmla="*/ 422 w 537"/>
                <a:gd name="T19" fmla="*/ 0 h 760"/>
                <a:gd name="T20" fmla="*/ 537 w 537"/>
                <a:gd name="T21" fmla="*/ 0 h 760"/>
                <a:gd name="T22" fmla="*/ 537 w 537"/>
                <a:gd name="T23" fmla="*/ 760 h 760"/>
                <a:gd name="T24" fmla="*/ 422 w 537"/>
                <a:gd name="T2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760">
                  <a:moveTo>
                    <a:pt x="422" y="760"/>
                  </a:moveTo>
                  <a:lnTo>
                    <a:pt x="422" y="428"/>
                  </a:lnTo>
                  <a:lnTo>
                    <a:pt x="114" y="428"/>
                  </a:lnTo>
                  <a:lnTo>
                    <a:pt x="114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325"/>
                  </a:lnTo>
                  <a:lnTo>
                    <a:pt x="422" y="325"/>
                  </a:lnTo>
                  <a:lnTo>
                    <a:pt x="422" y="0"/>
                  </a:lnTo>
                  <a:lnTo>
                    <a:pt x="537" y="0"/>
                  </a:lnTo>
                  <a:lnTo>
                    <a:pt x="537" y="760"/>
                  </a:lnTo>
                  <a:lnTo>
                    <a:pt x="422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 userDrawn="1"/>
          </p:nvSpPr>
          <p:spPr bwMode="auto">
            <a:xfrm>
              <a:off x="1565275" y="6618288"/>
              <a:ext cx="90488" cy="109537"/>
            </a:xfrm>
            <a:custGeom>
              <a:avLst/>
              <a:gdLst>
                <a:gd name="T0" fmla="*/ 107 w 458"/>
                <a:gd name="T1" fmla="*/ 325 h 553"/>
                <a:gd name="T2" fmla="*/ 116 w 458"/>
                <a:gd name="T3" fmla="*/ 371 h 553"/>
                <a:gd name="T4" fmla="*/ 134 w 458"/>
                <a:gd name="T5" fmla="*/ 408 h 553"/>
                <a:gd name="T6" fmla="*/ 152 w 458"/>
                <a:gd name="T7" fmla="*/ 428 h 553"/>
                <a:gd name="T8" fmla="*/ 186 w 458"/>
                <a:gd name="T9" fmla="*/ 449 h 553"/>
                <a:gd name="T10" fmla="*/ 229 w 458"/>
                <a:gd name="T11" fmla="*/ 458 h 553"/>
                <a:gd name="T12" fmla="*/ 265 w 458"/>
                <a:gd name="T13" fmla="*/ 458 h 553"/>
                <a:gd name="T14" fmla="*/ 317 w 458"/>
                <a:gd name="T15" fmla="*/ 446 h 553"/>
                <a:gd name="T16" fmla="*/ 345 w 458"/>
                <a:gd name="T17" fmla="*/ 429 h 553"/>
                <a:gd name="T18" fmla="*/ 445 w 458"/>
                <a:gd name="T19" fmla="*/ 469 h 553"/>
                <a:gd name="T20" fmla="*/ 411 w 458"/>
                <a:gd name="T21" fmla="*/ 498 h 553"/>
                <a:gd name="T22" fmla="*/ 378 w 458"/>
                <a:gd name="T23" fmla="*/ 521 h 553"/>
                <a:gd name="T24" fmla="*/ 355 w 458"/>
                <a:gd name="T25" fmla="*/ 532 h 553"/>
                <a:gd name="T26" fmla="*/ 318 w 458"/>
                <a:gd name="T27" fmla="*/ 546 h 553"/>
                <a:gd name="T28" fmla="*/ 275 w 458"/>
                <a:gd name="T29" fmla="*/ 552 h 553"/>
                <a:gd name="T30" fmla="*/ 242 w 458"/>
                <a:gd name="T31" fmla="*/ 553 h 553"/>
                <a:gd name="T32" fmla="*/ 167 w 458"/>
                <a:gd name="T33" fmla="*/ 545 h 553"/>
                <a:gd name="T34" fmla="*/ 134 w 458"/>
                <a:gd name="T35" fmla="*/ 534 h 553"/>
                <a:gd name="T36" fmla="*/ 104 w 458"/>
                <a:gd name="T37" fmla="*/ 518 h 553"/>
                <a:gd name="T38" fmla="*/ 77 w 458"/>
                <a:gd name="T39" fmla="*/ 498 h 553"/>
                <a:gd name="T40" fmla="*/ 61 w 458"/>
                <a:gd name="T41" fmla="*/ 482 h 553"/>
                <a:gd name="T42" fmla="*/ 40 w 458"/>
                <a:gd name="T43" fmla="*/ 453 h 553"/>
                <a:gd name="T44" fmla="*/ 23 w 458"/>
                <a:gd name="T45" fmla="*/ 418 h 553"/>
                <a:gd name="T46" fmla="*/ 14 w 458"/>
                <a:gd name="T47" fmla="*/ 391 h 553"/>
                <a:gd name="T48" fmla="*/ 4 w 458"/>
                <a:gd name="T49" fmla="*/ 345 h 553"/>
                <a:gd name="T50" fmla="*/ 0 w 458"/>
                <a:gd name="T51" fmla="*/ 276 h 553"/>
                <a:gd name="T52" fmla="*/ 4 w 458"/>
                <a:gd name="T53" fmla="*/ 215 h 553"/>
                <a:gd name="T54" fmla="*/ 19 w 458"/>
                <a:gd name="T55" fmla="*/ 147 h 553"/>
                <a:gd name="T56" fmla="*/ 35 w 458"/>
                <a:gd name="T57" fmla="*/ 113 h 553"/>
                <a:gd name="T58" fmla="*/ 54 w 458"/>
                <a:gd name="T59" fmla="*/ 82 h 553"/>
                <a:gd name="T60" fmla="*/ 70 w 458"/>
                <a:gd name="T61" fmla="*/ 64 h 553"/>
                <a:gd name="T62" fmla="*/ 95 w 458"/>
                <a:gd name="T63" fmla="*/ 41 h 553"/>
                <a:gd name="T64" fmla="*/ 124 w 458"/>
                <a:gd name="T65" fmla="*/ 23 h 553"/>
                <a:gd name="T66" fmla="*/ 156 w 458"/>
                <a:gd name="T67" fmla="*/ 10 h 553"/>
                <a:gd name="T68" fmla="*/ 191 w 458"/>
                <a:gd name="T69" fmla="*/ 3 h 553"/>
                <a:gd name="T70" fmla="*/ 229 w 458"/>
                <a:gd name="T71" fmla="*/ 0 h 553"/>
                <a:gd name="T72" fmla="*/ 291 w 458"/>
                <a:gd name="T73" fmla="*/ 7 h 553"/>
                <a:gd name="T74" fmla="*/ 324 w 458"/>
                <a:gd name="T75" fmla="*/ 18 h 553"/>
                <a:gd name="T76" fmla="*/ 354 w 458"/>
                <a:gd name="T77" fmla="*/ 34 h 553"/>
                <a:gd name="T78" fmla="*/ 380 w 458"/>
                <a:gd name="T79" fmla="*/ 55 h 553"/>
                <a:gd name="T80" fmla="*/ 396 w 458"/>
                <a:gd name="T81" fmla="*/ 71 h 553"/>
                <a:gd name="T82" fmla="*/ 433 w 458"/>
                <a:gd name="T83" fmla="*/ 131 h 553"/>
                <a:gd name="T84" fmla="*/ 454 w 458"/>
                <a:gd name="T85" fmla="*/ 204 h 553"/>
                <a:gd name="T86" fmla="*/ 458 w 458"/>
                <a:gd name="T87" fmla="*/ 308 h 553"/>
                <a:gd name="T88" fmla="*/ 346 w 458"/>
                <a:gd name="T89" fmla="*/ 193 h 553"/>
                <a:gd name="T90" fmla="*/ 335 w 458"/>
                <a:gd name="T91" fmla="*/ 158 h 553"/>
                <a:gd name="T92" fmla="*/ 327 w 458"/>
                <a:gd name="T93" fmla="*/ 144 h 553"/>
                <a:gd name="T94" fmla="*/ 313 w 458"/>
                <a:gd name="T95" fmla="*/ 125 h 553"/>
                <a:gd name="T96" fmla="*/ 294 w 458"/>
                <a:gd name="T97" fmla="*/ 109 h 553"/>
                <a:gd name="T98" fmla="*/ 271 w 458"/>
                <a:gd name="T99" fmla="*/ 98 h 553"/>
                <a:gd name="T100" fmla="*/ 247 w 458"/>
                <a:gd name="T101" fmla="*/ 91 h 553"/>
                <a:gd name="T102" fmla="*/ 211 w 458"/>
                <a:gd name="T103" fmla="*/ 91 h 553"/>
                <a:gd name="T104" fmla="*/ 185 w 458"/>
                <a:gd name="T105" fmla="*/ 98 h 553"/>
                <a:gd name="T106" fmla="*/ 162 w 458"/>
                <a:gd name="T107" fmla="*/ 109 h 553"/>
                <a:gd name="T108" fmla="*/ 149 w 458"/>
                <a:gd name="T109" fmla="*/ 119 h 553"/>
                <a:gd name="T110" fmla="*/ 132 w 458"/>
                <a:gd name="T111" fmla="*/ 137 h 553"/>
                <a:gd name="T112" fmla="*/ 121 w 458"/>
                <a:gd name="T113" fmla="*/ 158 h 553"/>
                <a:gd name="T114" fmla="*/ 110 w 458"/>
                <a:gd name="T115" fmla="*/ 191 h 553"/>
                <a:gd name="T116" fmla="*/ 107 w 458"/>
                <a:gd name="T117" fmla="*/ 232 h 553"/>
                <a:gd name="T118" fmla="*/ 348 w 458"/>
                <a:gd name="T119" fmla="*/ 21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8" h="553">
                  <a:moveTo>
                    <a:pt x="107" y="308"/>
                  </a:moveTo>
                  <a:lnTo>
                    <a:pt x="107" y="308"/>
                  </a:lnTo>
                  <a:lnTo>
                    <a:pt x="107" y="325"/>
                  </a:lnTo>
                  <a:lnTo>
                    <a:pt x="109" y="341"/>
                  </a:lnTo>
                  <a:lnTo>
                    <a:pt x="112" y="356"/>
                  </a:lnTo>
                  <a:lnTo>
                    <a:pt x="116" y="371"/>
                  </a:lnTo>
                  <a:lnTo>
                    <a:pt x="121" y="384"/>
                  </a:lnTo>
                  <a:lnTo>
                    <a:pt x="127" y="397"/>
                  </a:lnTo>
                  <a:lnTo>
                    <a:pt x="134" y="408"/>
                  </a:lnTo>
                  <a:lnTo>
                    <a:pt x="143" y="419"/>
                  </a:lnTo>
                  <a:lnTo>
                    <a:pt x="143" y="419"/>
                  </a:lnTo>
                  <a:lnTo>
                    <a:pt x="152" y="428"/>
                  </a:lnTo>
                  <a:lnTo>
                    <a:pt x="163" y="436"/>
                  </a:lnTo>
                  <a:lnTo>
                    <a:pt x="174" y="443"/>
                  </a:lnTo>
                  <a:lnTo>
                    <a:pt x="186" y="449"/>
                  </a:lnTo>
                  <a:lnTo>
                    <a:pt x="200" y="453"/>
                  </a:lnTo>
                  <a:lnTo>
                    <a:pt x="214" y="457"/>
                  </a:lnTo>
                  <a:lnTo>
                    <a:pt x="229" y="458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65" y="458"/>
                  </a:lnTo>
                  <a:lnTo>
                    <a:pt x="284" y="456"/>
                  </a:lnTo>
                  <a:lnTo>
                    <a:pt x="301" y="452"/>
                  </a:lnTo>
                  <a:lnTo>
                    <a:pt x="317" y="446"/>
                  </a:lnTo>
                  <a:lnTo>
                    <a:pt x="317" y="446"/>
                  </a:lnTo>
                  <a:lnTo>
                    <a:pt x="331" y="439"/>
                  </a:lnTo>
                  <a:lnTo>
                    <a:pt x="345" y="429"/>
                  </a:lnTo>
                  <a:lnTo>
                    <a:pt x="360" y="418"/>
                  </a:lnTo>
                  <a:lnTo>
                    <a:pt x="375" y="404"/>
                  </a:lnTo>
                  <a:lnTo>
                    <a:pt x="445" y="469"/>
                  </a:lnTo>
                  <a:lnTo>
                    <a:pt x="445" y="469"/>
                  </a:lnTo>
                  <a:lnTo>
                    <a:pt x="422" y="489"/>
                  </a:lnTo>
                  <a:lnTo>
                    <a:pt x="411" y="498"/>
                  </a:lnTo>
                  <a:lnTo>
                    <a:pt x="400" y="506"/>
                  </a:lnTo>
                  <a:lnTo>
                    <a:pt x="389" y="514"/>
                  </a:lnTo>
                  <a:lnTo>
                    <a:pt x="378" y="521"/>
                  </a:lnTo>
                  <a:lnTo>
                    <a:pt x="367" y="527"/>
                  </a:lnTo>
                  <a:lnTo>
                    <a:pt x="355" y="532"/>
                  </a:lnTo>
                  <a:lnTo>
                    <a:pt x="355" y="532"/>
                  </a:lnTo>
                  <a:lnTo>
                    <a:pt x="344" y="537"/>
                  </a:lnTo>
                  <a:lnTo>
                    <a:pt x="331" y="541"/>
                  </a:lnTo>
                  <a:lnTo>
                    <a:pt x="318" y="546"/>
                  </a:lnTo>
                  <a:lnTo>
                    <a:pt x="305" y="548"/>
                  </a:lnTo>
                  <a:lnTo>
                    <a:pt x="290" y="551"/>
                  </a:lnTo>
                  <a:lnTo>
                    <a:pt x="275" y="552"/>
                  </a:lnTo>
                  <a:lnTo>
                    <a:pt x="259" y="553"/>
                  </a:lnTo>
                  <a:lnTo>
                    <a:pt x="242" y="553"/>
                  </a:lnTo>
                  <a:lnTo>
                    <a:pt x="242" y="553"/>
                  </a:lnTo>
                  <a:lnTo>
                    <a:pt x="216" y="552"/>
                  </a:lnTo>
                  <a:lnTo>
                    <a:pt x="192" y="550"/>
                  </a:lnTo>
                  <a:lnTo>
                    <a:pt x="167" y="545"/>
                  </a:lnTo>
                  <a:lnTo>
                    <a:pt x="145" y="538"/>
                  </a:lnTo>
                  <a:lnTo>
                    <a:pt x="145" y="538"/>
                  </a:lnTo>
                  <a:lnTo>
                    <a:pt x="134" y="534"/>
                  </a:lnTo>
                  <a:lnTo>
                    <a:pt x="124" y="529"/>
                  </a:lnTo>
                  <a:lnTo>
                    <a:pt x="114" y="524"/>
                  </a:lnTo>
                  <a:lnTo>
                    <a:pt x="104" y="518"/>
                  </a:lnTo>
                  <a:lnTo>
                    <a:pt x="95" y="512"/>
                  </a:lnTo>
                  <a:lnTo>
                    <a:pt x="86" y="505"/>
                  </a:lnTo>
                  <a:lnTo>
                    <a:pt x="77" y="498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1" y="482"/>
                  </a:lnTo>
                  <a:lnTo>
                    <a:pt x="54" y="473"/>
                  </a:lnTo>
                  <a:lnTo>
                    <a:pt x="47" y="463"/>
                  </a:lnTo>
                  <a:lnTo>
                    <a:pt x="40" y="453"/>
                  </a:lnTo>
                  <a:lnTo>
                    <a:pt x="34" y="442"/>
                  </a:lnTo>
                  <a:lnTo>
                    <a:pt x="28" y="430"/>
                  </a:lnTo>
                  <a:lnTo>
                    <a:pt x="23" y="418"/>
                  </a:lnTo>
                  <a:lnTo>
                    <a:pt x="18" y="405"/>
                  </a:lnTo>
                  <a:lnTo>
                    <a:pt x="18" y="405"/>
                  </a:lnTo>
                  <a:lnTo>
                    <a:pt x="14" y="391"/>
                  </a:lnTo>
                  <a:lnTo>
                    <a:pt x="10" y="376"/>
                  </a:lnTo>
                  <a:lnTo>
                    <a:pt x="7" y="361"/>
                  </a:lnTo>
                  <a:lnTo>
                    <a:pt x="4" y="345"/>
                  </a:lnTo>
                  <a:lnTo>
                    <a:pt x="2" y="329"/>
                  </a:lnTo>
                  <a:lnTo>
                    <a:pt x="1" y="312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8" y="187"/>
                  </a:lnTo>
                  <a:lnTo>
                    <a:pt x="15" y="160"/>
                  </a:lnTo>
                  <a:lnTo>
                    <a:pt x="19" y="147"/>
                  </a:lnTo>
                  <a:lnTo>
                    <a:pt x="24" y="135"/>
                  </a:lnTo>
                  <a:lnTo>
                    <a:pt x="29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7" y="92"/>
                  </a:lnTo>
                  <a:lnTo>
                    <a:pt x="54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0" y="64"/>
                  </a:lnTo>
                  <a:lnTo>
                    <a:pt x="78" y="56"/>
                  </a:lnTo>
                  <a:lnTo>
                    <a:pt x="86" y="48"/>
                  </a:lnTo>
                  <a:lnTo>
                    <a:pt x="95" y="41"/>
                  </a:lnTo>
                  <a:lnTo>
                    <a:pt x="105" y="35"/>
                  </a:lnTo>
                  <a:lnTo>
                    <a:pt x="114" y="29"/>
                  </a:lnTo>
                  <a:lnTo>
                    <a:pt x="124" y="23"/>
                  </a:lnTo>
                  <a:lnTo>
                    <a:pt x="134" y="18"/>
                  </a:lnTo>
                  <a:lnTo>
                    <a:pt x="145" y="14"/>
                  </a:lnTo>
                  <a:lnTo>
                    <a:pt x="156" y="10"/>
                  </a:lnTo>
                  <a:lnTo>
                    <a:pt x="167" y="7"/>
                  </a:lnTo>
                  <a:lnTo>
                    <a:pt x="178" y="5"/>
                  </a:lnTo>
                  <a:lnTo>
                    <a:pt x="191" y="3"/>
                  </a:lnTo>
                  <a:lnTo>
                    <a:pt x="203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79" y="5"/>
                  </a:lnTo>
                  <a:lnTo>
                    <a:pt x="291" y="7"/>
                  </a:lnTo>
                  <a:lnTo>
                    <a:pt x="302" y="10"/>
                  </a:lnTo>
                  <a:lnTo>
                    <a:pt x="313" y="14"/>
                  </a:lnTo>
                  <a:lnTo>
                    <a:pt x="324" y="18"/>
                  </a:lnTo>
                  <a:lnTo>
                    <a:pt x="334" y="23"/>
                  </a:lnTo>
                  <a:lnTo>
                    <a:pt x="344" y="28"/>
                  </a:lnTo>
                  <a:lnTo>
                    <a:pt x="354" y="34"/>
                  </a:lnTo>
                  <a:lnTo>
                    <a:pt x="363" y="40"/>
                  </a:lnTo>
                  <a:lnTo>
                    <a:pt x="372" y="47"/>
                  </a:lnTo>
                  <a:lnTo>
                    <a:pt x="380" y="55"/>
                  </a:lnTo>
                  <a:lnTo>
                    <a:pt x="388" y="63"/>
                  </a:lnTo>
                  <a:lnTo>
                    <a:pt x="396" y="71"/>
                  </a:lnTo>
                  <a:lnTo>
                    <a:pt x="396" y="71"/>
                  </a:lnTo>
                  <a:lnTo>
                    <a:pt x="410" y="90"/>
                  </a:lnTo>
                  <a:lnTo>
                    <a:pt x="423" y="110"/>
                  </a:lnTo>
                  <a:lnTo>
                    <a:pt x="433" y="131"/>
                  </a:lnTo>
                  <a:lnTo>
                    <a:pt x="442" y="154"/>
                  </a:lnTo>
                  <a:lnTo>
                    <a:pt x="449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7" y="308"/>
                  </a:lnTo>
                  <a:close/>
                  <a:moveTo>
                    <a:pt x="346" y="193"/>
                  </a:moveTo>
                  <a:lnTo>
                    <a:pt x="346" y="193"/>
                  </a:lnTo>
                  <a:lnTo>
                    <a:pt x="344" y="185"/>
                  </a:lnTo>
                  <a:lnTo>
                    <a:pt x="342" y="176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31" y="151"/>
                  </a:lnTo>
                  <a:lnTo>
                    <a:pt x="327" y="144"/>
                  </a:lnTo>
                  <a:lnTo>
                    <a:pt x="323" y="137"/>
                  </a:lnTo>
                  <a:lnTo>
                    <a:pt x="318" y="130"/>
                  </a:lnTo>
                  <a:lnTo>
                    <a:pt x="313" y="125"/>
                  </a:lnTo>
                  <a:lnTo>
                    <a:pt x="307" y="119"/>
                  </a:lnTo>
                  <a:lnTo>
                    <a:pt x="294" y="109"/>
                  </a:lnTo>
                  <a:lnTo>
                    <a:pt x="294" y="109"/>
                  </a:lnTo>
                  <a:lnTo>
                    <a:pt x="287" y="105"/>
                  </a:lnTo>
                  <a:lnTo>
                    <a:pt x="279" y="101"/>
                  </a:lnTo>
                  <a:lnTo>
                    <a:pt x="271" y="98"/>
                  </a:lnTo>
                  <a:lnTo>
                    <a:pt x="263" y="95"/>
                  </a:lnTo>
                  <a:lnTo>
                    <a:pt x="255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2" y="93"/>
                  </a:lnTo>
                  <a:lnTo>
                    <a:pt x="194" y="95"/>
                  </a:lnTo>
                  <a:lnTo>
                    <a:pt x="185" y="98"/>
                  </a:lnTo>
                  <a:lnTo>
                    <a:pt x="177" y="101"/>
                  </a:lnTo>
                  <a:lnTo>
                    <a:pt x="169" y="105"/>
                  </a:lnTo>
                  <a:lnTo>
                    <a:pt x="162" y="109"/>
                  </a:lnTo>
                  <a:lnTo>
                    <a:pt x="162" y="109"/>
                  </a:lnTo>
                  <a:lnTo>
                    <a:pt x="155" y="114"/>
                  </a:lnTo>
                  <a:lnTo>
                    <a:pt x="149" y="119"/>
                  </a:lnTo>
                  <a:lnTo>
                    <a:pt x="143" y="125"/>
                  </a:lnTo>
                  <a:lnTo>
                    <a:pt x="137" y="130"/>
                  </a:lnTo>
                  <a:lnTo>
                    <a:pt x="132" y="137"/>
                  </a:lnTo>
                  <a:lnTo>
                    <a:pt x="128" y="144"/>
                  </a:lnTo>
                  <a:lnTo>
                    <a:pt x="124" y="151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14" y="175"/>
                  </a:lnTo>
                  <a:lnTo>
                    <a:pt x="110" y="191"/>
                  </a:lnTo>
                  <a:lnTo>
                    <a:pt x="110" y="191"/>
                  </a:lnTo>
                  <a:lnTo>
                    <a:pt x="108" y="209"/>
                  </a:lnTo>
                  <a:lnTo>
                    <a:pt x="107" y="232"/>
                  </a:lnTo>
                  <a:lnTo>
                    <a:pt x="349" y="232"/>
                  </a:lnTo>
                  <a:lnTo>
                    <a:pt x="349" y="232"/>
                  </a:lnTo>
                  <a:lnTo>
                    <a:pt x="348" y="210"/>
                  </a:lnTo>
                  <a:lnTo>
                    <a:pt x="346" y="193"/>
                  </a:lnTo>
                  <a:lnTo>
                    <a:pt x="346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4" name="Freeform 30"/>
            <p:cNvSpPr>
              <a:spLocks noEditPoints="1"/>
            </p:cNvSpPr>
            <p:nvPr userDrawn="1"/>
          </p:nvSpPr>
          <p:spPr bwMode="auto">
            <a:xfrm>
              <a:off x="1676400" y="6618288"/>
              <a:ext cx="87313" cy="109537"/>
            </a:xfrm>
            <a:custGeom>
              <a:avLst/>
              <a:gdLst>
                <a:gd name="T0" fmla="*/ 331 w 438"/>
                <a:gd name="T1" fmla="*/ 497 h 553"/>
                <a:gd name="T2" fmla="*/ 285 w 438"/>
                <a:gd name="T3" fmla="*/ 532 h 553"/>
                <a:gd name="T4" fmla="*/ 252 w 438"/>
                <a:gd name="T5" fmla="*/ 546 h 553"/>
                <a:gd name="T6" fmla="*/ 188 w 438"/>
                <a:gd name="T7" fmla="*/ 553 h 553"/>
                <a:gd name="T8" fmla="*/ 143 w 438"/>
                <a:gd name="T9" fmla="*/ 550 h 553"/>
                <a:gd name="T10" fmla="*/ 86 w 438"/>
                <a:gd name="T11" fmla="*/ 533 h 553"/>
                <a:gd name="T12" fmla="*/ 43 w 438"/>
                <a:gd name="T13" fmla="*/ 504 h 553"/>
                <a:gd name="T14" fmla="*/ 24 w 438"/>
                <a:gd name="T15" fmla="*/ 480 h 553"/>
                <a:gd name="T16" fmla="*/ 6 w 438"/>
                <a:gd name="T17" fmla="*/ 438 h 553"/>
                <a:gd name="T18" fmla="*/ 0 w 438"/>
                <a:gd name="T19" fmla="*/ 388 h 553"/>
                <a:gd name="T20" fmla="*/ 3 w 438"/>
                <a:gd name="T21" fmla="*/ 354 h 553"/>
                <a:gd name="T22" fmla="*/ 19 w 438"/>
                <a:gd name="T23" fmla="*/ 310 h 553"/>
                <a:gd name="T24" fmla="*/ 48 w 438"/>
                <a:gd name="T25" fmla="*/ 275 h 553"/>
                <a:gd name="T26" fmla="*/ 75 w 438"/>
                <a:gd name="T27" fmla="*/ 256 h 553"/>
                <a:gd name="T28" fmla="*/ 125 w 438"/>
                <a:gd name="T29" fmla="*/ 238 h 553"/>
                <a:gd name="T30" fmla="*/ 187 w 438"/>
                <a:gd name="T31" fmla="*/ 232 h 553"/>
                <a:gd name="T32" fmla="*/ 329 w 438"/>
                <a:gd name="T33" fmla="*/ 194 h 553"/>
                <a:gd name="T34" fmla="*/ 325 w 438"/>
                <a:gd name="T35" fmla="*/ 158 h 553"/>
                <a:gd name="T36" fmla="*/ 313 w 438"/>
                <a:gd name="T37" fmla="*/ 131 h 553"/>
                <a:gd name="T38" fmla="*/ 301 w 438"/>
                <a:gd name="T39" fmla="*/ 117 h 553"/>
                <a:gd name="T40" fmla="*/ 275 w 438"/>
                <a:gd name="T41" fmla="*/ 102 h 553"/>
                <a:gd name="T42" fmla="*/ 240 w 438"/>
                <a:gd name="T43" fmla="*/ 94 h 553"/>
                <a:gd name="T44" fmla="*/ 211 w 438"/>
                <a:gd name="T45" fmla="*/ 92 h 553"/>
                <a:gd name="T46" fmla="*/ 155 w 438"/>
                <a:gd name="T47" fmla="*/ 99 h 553"/>
                <a:gd name="T48" fmla="*/ 129 w 438"/>
                <a:gd name="T49" fmla="*/ 111 h 553"/>
                <a:gd name="T50" fmla="*/ 93 w 438"/>
                <a:gd name="T51" fmla="*/ 144 h 553"/>
                <a:gd name="T52" fmla="*/ 31 w 438"/>
                <a:gd name="T53" fmla="*/ 67 h 553"/>
                <a:gd name="T54" fmla="*/ 60 w 438"/>
                <a:gd name="T55" fmla="*/ 41 h 553"/>
                <a:gd name="T56" fmla="*/ 91 w 438"/>
                <a:gd name="T57" fmla="*/ 22 h 553"/>
                <a:gd name="T58" fmla="*/ 113 w 438"/>
                <a:gd name="T59" fmla="*/ 13 h 553"/>
                <a:gd name="T60" fmla="*/ 153 w 438"/>
                <a:gd name="T61" fmla="*/ 4 h 553"/>
                <a:gd name="T62" fmla="*/ 215 w 438"/>
                <a:gd name="T63" fmla="*/ 0 h 553"/>
                <a:gd name="T64" fmla="*/ 267 w 438"/>
                <a:gd name="T65" fmla="*/ 3 h 553"/>
                <a:gd name="T66" fmla="*/ 332 w 438"/>
                <a:gd name="T67" fmla="*/ 18 h 553"/>
                <a:gd name="T68" fmla="*/ 383 w 438"/>
                <a:gd name="T69" fmla="*/ 46 h 553"/>
                <a:gd name="T70" fmla="*/ 416 w 438"/>
                <a:gd name="T71" fmla="*/ 87 h 553"/>
                <a:gd name="T72" fmla="*/ 434 w 438"/>
                <a:gd name="T73" fmla="*/ 141 h 553"/>
                <a:gd name="T74" fmla="*/ 438 w 438"/>
                <a:gd name="T75" fmla="*/ 547 h 553"/>
                <a:gd name="T76" fmla="*/ 203 w 438"/>
                <a:gd name="T77" fmla="*/ 308 h 553"/>
                <a:gd name="T78" fmla="*/ 180 w 438"/>
                <a:gd name="T79" fmla="*/ 309 h 553"/>
                <a:gd name="T80" fmla="*/ 152 w 438"/>
                <a:gd name="T81" fmla="*/ 315 h 553"/>
                <a:gd name="T82" fmla="*/ 130 w 438"/>
                <a:gd name="T83" fmla="*/ 327 h 553"/>
                <a:gd name="T84" fmla="*/ 115 w 438"/>
                <a:gd name="T85" fmla="*/ 344 h 553"/>
                <a:gd name="T86" fmla="*/ 107 w 438"/>
                <a:gd name="T87" fmla="*/ 368 h 553"/>
                <a:gd name="T88" fmla="*/ 105 w 438"/>
                <a:gd name="T89" fmla="*/ 386 h 553"/>
                <a:gd name="T90" fmla="*/ 109 w 438"/>
                <a:gd name="T91" fmla="*/ 412 h 553"/>
                <a:gd name="T92" fmla="*/ 119 w 438"/>
                <a:gd name="T93" fmla="*/ 432 h 553"/>
                <a:gd name="T94" fmla="*/ 137 w 438"/>
                <a:gd name="T95" fmla="*/ 448 h 553"/>
                <a:gd name="T96" fmla="*/ 162 w 438"/>
                <a:gd name="T97" fmla="*/ 458 h 553"/>
                <a:gd name="T98" fmla="*/ 193 w 438"/>
                <a:gd name="T99" fmla="*/ 462 h 553"/>
                <a:gd name="T100" fmla="*/ 222 w 438"/>
                <a:gd name="T101" fmla="*/ 462 h 553"/>
                <a:gd name="T102" fmla="*/ 263 w 438"/>
                <a:gd name="T103" fmla="*/ 456 h 553"/>
                <a:gd name="T104" fmla="*/ 285 w 438"/>
                <a:gd name="T105" fmla="*/ 447 h 553"/>
                <a:gd name="T106" fmla="*/ 306 w 438"/>
                <a:gd name="T107" fmla="*/ 432 h 553"/>
                <a:gd name="T108" fmla="*/ 320 w 438"/>
                <a:gd name="T109" fmla="*/ 409 h 553"/>
                <a:gd name="T110" fmla="*/ 327 w 438"/>
                <a:gd name="T111" fmla="*/ 378 h 553"/>
                <a:gd name="T112" fmla="*/ 329 w 438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8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2" y="553"/>
                  </a:lnTo>
                  <a:lnTo>
                    <a:pt x="188" y="553"/>
                  </a:lnTo>
                  <a:lnTo>
                    <a:pt x="188" y="553"/>
                  </a:lnTo>
                  <a:lnTo>
                    <a:pt x="165" y="553"/>
                  </a:lnTo>
                  <a:lnTo>
                    <a:pt x="143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5" y="233"/>
                  </a:lnTo>
                  <a:lnTo>
                    <a:pt x="187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9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3" y="4"/>
                  </a:lnTo>
                  <a:lnTo>
                    <a:pt x="167" y="3"/>
                  </a:lnTo>
                  <a:lnTo>
                    <a:pt x="183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3" y="46"/>
                  </a:lnTo>
                  <a:lnTo>
                    <a:pt x="396" y="59"/>
                  </a:lnTo>
                  <a:lnTo>
                    <a:pt x="407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8" y="186"/>
                  </a:lnTo>
                  <a:lnTo>
                    <a:pt x="438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3" y="308"/>
                  </a:lnTo>
                  <a:lnTo>
                    <a:pt x="203" y="308"/>
                  </a:lnTo>
                  <a:lnTo>
                    <a:pt x="191" y="308"/>
                  </a:lnTo>
                  <a:lnTo>
                    <a:pt x="180" y="309"/>
                  </a:lnTo>
                  <a:lnTo>
                    <a:pt x="170" y="310"/>
                  </a:lnTo>
                  <a:lnTo>
                    <a:pt x="160" y="312"/>
                  </a:lnTo>
                  <a:lnTo>
                    <a:pt x="152" y="315"/>
                  </a:lnTo>
                  <a:lnTo>
                    <a:pt x="144" y="318"/>
                  </a:lnTo>
                  <a:lnTo>
                    <a:pt x="137" y="322"/>
                  </a:lnTo>
                  <a:lnTo>
                    <a:pt x="130" y="327"/>
                  </a:lnTo>
                  <a:lnTo>
                    <a:pt x="125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5" y="438"/>
                  </a:lnTo>
                  <a:lnTo>
                    <a:pt x="131" y="443"/>
                  </a:lnTo>
                  <a:lnTo>
                    <a:pt x="137" y="448"/>
                  </a:lnTo>
                  <a:lnTo>
                    <a:pt x="145" y="452"/>
                  </a:lnTo>
                  <a:lnTo>
                    <a:pt x="153" y="455"/>
                  </a:lnTo>
                  <a:lnTo>
                    <a:pt x="162" y="458"/>
                  </a:lnTo>
                  <a:lnTo>
                    <a:pt x="171" y="460"/>
                  </a:lnTo>
                  <a:lnTo>
                    <a:pt x="182" y="461"/>
                  </a:lnTo>
                  <a:lnTo>
                    <a:pt x="193" y="462"/>
                  </a:lnTo>
                  <a:lnTo>
                    <a:pt x="205" y="462"/>
                  </a:lnTo>
                  <a:lnTo>
                    <a:pt x="205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5" name="Freeform 31"/>
            <p:cNvSpPr>
              <a:spLocks/>
            </p:cNvSpPr>
            <p:nvPr userDrawn="1"/>
          </p:nvSpPr>
          <p:spPr bwMode="auto">
            <a:xfrm>
              <a:off x="1795463" y="6575425"/>
              <a:ext cx="42863" cy="150812"/>
            </a:xfrm>
            <a:custGeom>
              <a:avLst/>
              <a:gdLst>
                <a:gd name="T0" fmla="*/ 149 w 215"/>
                <a:gd name="T1" fmla="*/ 760 h 760"/>
                <a:gd name="T2" fmla="*/ 149 w 215"/>
                <a:gd name="T3" fmla="*/ 760 h 760"/>
                <a:gd name="T4" fmla="*/ 131 w 215"/>
                <a:gd name="T5" fmla="*/ 759 h 760"/>
                <a:gd name="T6" fmla="*/ 114 w 215"/>
                <a:gd name="T7" fmla="*/ 757 h 760"/>
                <a:gd name="T8" fmla="*/ 99 w 215"/>
                <a:gd name="T9" fmla="*/ 753 h 760"/>
                <a:gd name="T10" fmla="*/ 84 w 215"/>
                <a:gd name="T11" fmla="*/ 749 h 760"/>
                <a:gd name="T12" fmla="*/ 71 w 215"/>
                <a:gd name="T13" fmla="*/ 743 h 760"/>
                <a:gd name="T14" fmla="*/ 59 w 215"/>
                <a:gd name="T15" fmla="*/ 735 h 760"/>
                <a:gd name="T16" fmla="*/ 48 w 215"/>
                <a:gd name="T17" fmla="*/ 727 h 760"/>
                <a:gd name="T18" fmla="*/ 38 w 215"/>
                <a:gd name="T19" fmla="*/ 717 h 760"/>
                <a:gd name="T20" fmla="*/ 38 w 215"/>
                <a:gd name="T21" fmla="*/ 717 h 760"/>
                <a:gd name="T22" fmla="*/ 30 w 215"/>
                <a:gd name="T23" fmla="*/ 706 h 760"/>
                <a:gd name="T24" fmla="*/ 22 w 215"/>
                <a:gd name="T25" fmla="*/ 695 h 760"/>
                <a:gd name="T26" fmla="*/ 15 w 215"/>
                <a:gd name="T27" fmla="*/ 683 h 760"/>
                <a:gd name="T28" fmla="*/ 9 w 215"/>
                <a:gd name="T29" fmla="*/ 670 h 760"/>
                <a:gd name="T30" fmla="*/ 5 w 215"/>
                <a:gd name="T31" fmla="*/ 656 h 760"/>
                <a:gd name="T32" fmla="*/ 3 w 215"/>
                <a:gd name="T33" fmla="*/ 642 h 760"/>
                <a:gd name="T34" fmla="*/ 1 w 215"/>
                <a:gd name="T35" fmla="*/ 626 h 760"/>
                <a:gd name="T36" fmla="*/ 0 w 215"/>
                <a:gd name="T37" fmla="*/ 611 h 760"/>
                <a:gd name="T38" fmla="*/ 0 w 215"/>
                <a:gd name="T39" fmla="*/ 0 h 760"/>
                <a:gd name="T40" fmla="*/ 109 w 215"/>
                <a:gd name="T41" fmla="*/ 0 h 760"/>
                <a:gd name="T42" fmla="*/ 109 w 215"/>
                <a:gd name="T43" fmla="*/ 604 h 760"/>
                <a:gd name="T44" fmla="*/ 109 w 215"/>
                <a:gd name="T45" fmla="*/ 604 h 760"/>
                <a:gd name="T46" fmla="*/ 110 w 215"/>
                <a:gd name="T47" fmla="*/ 619 h 760"/>
                <a:gd name="T48" fmla="*/ 113 w 215"/>
                <a:gd name="T49" fmla="*/ 632 h 760"/>
                <a:gd name="T50" fmla="*/ 117 w 215"/>
                <a:gd name="T51" fmla="*/ 643 h 760"/>
                <a:gd name="T52" fmla="*/ 119 w 215"/>
                <a:gd name="T53" fmla="*/ 647 h 760"/>
                <a:gd name="T54" fmla="*/ 123 w 215"/>
                <a:gd name="T55" fmla="*/ 651 h 760"/>
                <a:gd name="T56" fmla="*/ 123 w 215"/>
                <a:gd name="T57" fmla="*/ 651 h 760"/>
                <a:gd name="T58" fmla="*/ 126 w 215"/>
                <a:gd name="T59" fmla="*/ 655 h 760"/>
                <a:gd name="T60" fmla="*/ 130 w 215"/>
                <a:gd name="T61" fmla="*/ 658 h 760"/>
                <a:gd name="T62" fmla="*/ 135 w 215"/>
                <a:gd name="T63" fmla="*/ 661 h 760"/>
                <a:gd name="T64" fmla="*/ 140 w 215"/>
                <a:gd name="T65" fmla="*/ 663 h 760"/>
                <a:gd name="T66" fmla="*/ 153 w 215"/>
                <a:gd name="T67" fmla="*/ 666 h 760"/>
                <a:gd name="T68" fmla="*/ 168 w 215"/>
                <a:gd name="T69" fmla="*/ 667 h 760"/>
                <a:gd name="T70" fmla="*/ 215 w 215"/>
                <a:gd name="T71" fmla="*/ 667 h 760"/>
                <a:gd name="T72" fmla="*/ 215 w 215"/>
                <a:gd name="T73" fmla="*/ 760 h 760"/>
                <a:gd name="T74" fmla="*/ 149 w 215"/>
                <a:gd name="T7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5" h="760">
                  <a:moveTo>
                    <a:pt x="149" y="760"/>
                  </a:moveTo>
                  <a:lnTo>
                    <a:pt x="149" y="760"/>
                  </a:lnTo>
                  <a:lnTo>
                    <a:pt x="131" y="759"/>
                  </a:lnTo>
                  <a:lnTo>
                    <a:pt x="114" y="757"/>
                  </a:lnTo>
                  <a:lnTo>
                    <a:pt x="99" y="753"/>
                  </a:lnTo>
                  <a:lnTo>
                    <a:pt x="84" y="749"/>
                  </a:lnTo>
                  <a:lnTo>
                    <a:pt x="71" y="743"/>
                  </a:lnTo>
                  <a:lnTo>
                    <a:pt x="59" y="735"/>
                  </a:lnTo>
                  <a:lnTo>
                    <a:pt x="48" y="727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30" y="706"/>
                  </a:lnTo>
                  <a:lnTo>
                    <a:pt x="22" y="695"/>
                  </a:lnTo>
                  <a:lnTo>
                    <a:pt x="15" y="683"/>
                  </a:lnTo>
                  <a:lnTo>
                    <a:pt x="9" y="670"/>
                  </a:lnTo>
                  <a:lnTo>
                    <a:pt x="5" y="656"/>
                  </a:lnTo>
                  <a:lnTo>
                    <a:pt x="3" y="642"/>
                  </a:lnTo>
                  <a:lnTo>
                    <a:pt x="1" y="626"/>
                  </a:lnTo>
                  <a:lnTo>
                    <a:pt x="0" y="611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604"/>
                  </a:lnTo>
                  <a:lnTo>
                    <a:pt x="109" y="604"/>
                  </a:lnTo>
                  <a:lnTo>
                    <a:pt x="110" y="619"/>
                  </a:lnTo>
                  <a:lnTo>
                    <a:pt x="113" y="632"/>
                  </a:lnTo>
                  <a:lnTo>
                    <a:pt x="117" y="643"/>
                  </a:lnTo>
                  <a:lnTo>
                    <a:pt x="119" y="647"/>
                  </a:lnTo>
                  <a:lnTo>
                    <a:pt x="123" y="651"/>
                  </a:lnTo>
                  <a:lnTo>
                    <a:pt x="123" y="651"/>
                  </a:lnTo>
                  <a:lnTo>
                    <a:pt x="126" y="655"/>
                  </a:lnTo>
                  <a:lnTo>
                    <a:pt x="130" y="658"/>
                  </a:lnTo>
                  <a:lnTo>
                    <a:pt x="135" y="661"/>
                  </a:lnTo>
                  <a:lnTo>
                    <a:pt x="140" y="663"/>
                  </a:lnTo>
                  <a:lnTo>
                    <a:pt x="153" y="666"/>
                  </a:lnTo>
                  <a:lnTo>
                    <a:pt x="168" y="667"/>
                  </a:lnTo>
                  <a:lnTo>
                    <a:pt x="215" y="667"/>
                  </a:lnTo>
                  <a:lnTo>
                    <a:pt x="215" y="760"/>
                  </a:lnTo>
                  <a:lnTo>
                    <a:pt x="149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9" name="Freeform 32"/>
            <p:cNvSpPr>
              <a:spLocks/>
            </p:cNvSpPr>
            <p:nvPr userDrawn="1"/>
          </p:nvSpPr>
          <p:spPr bwMode="auto">
            <a:xfrm>
              <a:off x="1852613" y="6588125"/>
              <a:ext cx="53975" cy="138112"/>
            </a:xfrm>
            <a:custGeom>
              <a:avLst/>
              <a:gdLst>
                <a:gd name="T0" fmla="*/ 209 w 275"/>
                <a:gd name="T1" fmla="*/ 695 h 695"/>
                <a:gd name="T2" fmla="*/ 209 w 275"/>
                <a:gd name="T3" fmla="*/ 695 h 695"/>
                <a:gd name="T4" fmla="*/ 192 w 275"/>
                <a:gd name="T5" fmla="*/ 694 h 695"/>
                <a:gd name="T6" fmla="*/ 176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7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4 w 275"/>
                <a:gd name="T65" fmla="*/ 567 h 695"/>
                <a:gd name="T66" fmla="*/ 176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5 w 275"/>
                <a:gd name="T73" fmla="*/ 586 h 695"/>
                <a:gd name="T74" fmla="*/ 189 w 275"/>
                <a:gd name="T75" fmla="*/ 590 h 695"/>
                <a:gd name="T76" fmla="*/ 193 w 275"/>
                <a:gd name="T77" fmla="*/ 593 h 695"/>
                <a:gd name="T78" fmla="*/ 198 w 275"/>
                <a:gd name="T79" fmla="*/ 596 h 695"/>
                <a:gd name="T80" fmla="*/ 203 w 275"/>
                <a:gd name="T81" fmla="*/ 598 h 695"/>
                <a:gd name="T82" fmla="*/ 215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09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09" y="695"/>
                  </a:moveTo>
                  <a:lnTo>
                    <a:pt x="209" y="695"/>
                  </a:lnTo>
                  <a:lnTo>
                    <a:pt x="192" y="694"/>
                  </a:lnTo>
                  <a:lnTo>
                    <a:pt x="176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7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3" y="593"/>
                  </a:lnTo>
                  <a:lnTo>
                    <a:pt x="198" y="596"/>
                  </a:lnTo>
                  <a:lnTo>
                    <a:pt x="203" y="598"/>
                  </a:lnTo>
                  <a:lnTo>
                    <a:pt x="215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09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0" name="Freeform 33"/>
            <p:cNvSpPr>
              <a:spLocks/>
            </p:cNvSpPr>
            <p:nvPr userDrawn="1"/>
          </p:nvSpPr>
          <p:spPr bwMode="auto">
            <a:xfrm>
              <a:off x="1935163" y="6575425"/>
              <a:ext cx="85725" cy="150812"/>
            </a:xfrm>
            <a:custGeom>
              <a:avLst/>
              <a:gdLst>
                <a:gd name="T0" fmla="*/ 327 w 435"/>
                <a:gd name="T1" fmla="*/ 428 h 760"/>
                <a:gd name="T2" fmla="*/ 326 w 435"/>
                <a:gd name="T3" fmla="*/ 414 h 760"/>
                <a:gd name="T4" fmla="*/ 323 w 435"/>
                <a:gd name="T5" fmla="*/ 388 h 760"/>
                <a:gd name="T6" fmla="*/ 315 w 435"/>
                <a:gd name="T7" fmla="*/ 366 h 760"/>
                <a:gd name="T8" fmla="*/ 303 w 435"/>
                <a:gd name="T9" fmla="*/ 347 h 760"/>
                <a:gd name="T10" fmla="*/ 296 w 435"/>
                <a:gd name="T11" fmla="*/ 339 h 760"/>
                <a:gd name="T12" fmla="*/ 280 w 435"/>
                <a:gd name="T13" fmla="*/ 326 h 760"/>
                <a:gd name="T14" fmla="*/ 261 w 435"/>
                <a:gd name="T15" fmla="*/ 317 h 760"/>
                <a:gd name="T16" fmla="*/ 241 w 435"/>
                <a:gd name="T17" fmla="*/ 312 h 760"/>
                <a:gd name="T18" fmla="*/ 218 w 435"/>
                <a:gd name="T19" fmla="*/ 310 h 760"/>
                <a:gd name="T20" fmla="*/ 206 w 435"/>
                <a:gd name="T21" fmla="*/ 310 h 760"/>
                <a:gd name="T22" fmla="*/ 184 w 435"/>
                <a:gd name="T23" fmla="*/ 314 h 760"/>
                <a:gd name="T24" fmla="*/ 165 w 435"/>
                <a:gd name="T25" fmla="*/ 321 h 760"/>
                <a:gd name="T26" fmla="*/ 147 w 435"/>
                <a:gd name="T27" fmla="*/ 332 h 760"/>
                <a:gd name="T28" fmla="*/ 139 w 435"/>
                <a:gd name="T29" fmla="*/ 339 h 760"/>
                <a:gd name="T30" fmla="*/ 126 w 435"/>
                <a:gd name="T31" fmla="*/ 356 h 760"/>
                <a:gd name="T32" fmla="*/ 116 w 435"/>
                <a:gd name="T33" fmla="*/ 376 h 760"/>
                <a:gd name="T34" fmla="*/ 111 w 435"/>
                <a:gd name="T35" fmla="*/ 401 h 760"/>
                <a:gd name="T36" fmla="*/ 109 w 435"/>
                <a:gd name="T37" fmla="*/ 428 h 760"/>
                <a:gd name="T38" fmla="*/ 0 w 435"/>
                <a:gd name="T39" fmla="*/ 760 h 760"/>
                <a:gd name="T40" fmla="*/ 109 w 435"/>
                <a:gd name="T41" fmla="*/ 0 h 760"/>
                <a:gd name="T42" fmla="*/ 109 w 435"/>
                <a:gd name="T43" fmla="*/ 274 h 760"/>
                <a:gd name="T44" fmla="*/ 138 w 435"/>
                <a:gd name="T45" fmla="*/ 247 h 760"/>
                <a:gd name="T46" fmla="*/ 171 w 435"/>
                <a:gd name="T47" fmla="*/ 228 h 760"/>
                <a:gd name="T48" fmla="*/ 208 w 435"/>
                <a:gd name="T49" fmla="*/ 217 h 760"/>
                <a:gd name="T50" fmla="*/ 248 w 435"/>
                <a:gd name="T51" fmla="*/ 213 h 760"/>
                <a:gd name="T52" fmla="*/ 269 w 435"/>
                <a:gd name="T53" fmla="*/ 214 h 760"/>
                <a:gd name="T54" fmla="*/ 308 w 435"/>
                <a:gd name="T55" fmla="*/ 221 h 760"/>
                <a:gd name="T56" fmla="*/ 343 w 435"/>
                <a:gd name="T57" fmla="*/ 234 h 760"/>
                <a:gd name="T58" fmla="*/ 373 w 435"/>
                <a:gd name="T59" fmla="*/ 255 h 760"/>
                <a:gd name="T60" fmla="*/ 386 w 435"/>
                <a:gd name="T61" fmla="*/ 267 h 760"/>
                <a:gd name="T62" fmla="*/ 407 w 435"/>
                <a:gd name="T63" fmla="*/ 297 h 760"/>
                <a:gd name="T64" fmla="*/ 423 w 435"/>
                <a:gd name="T65" fmla="*/ 330 h 760"/>
                <a:gd name="T66" fmla="*/ 432 w 435"/>
                <a:gd name="T67" fmla="*/ 368 h 760"/>
                <a:gd name="T68" fmla="*/ 435 w 435"/>
                <a:gd name="T69" fmla="*/ 411 h 760"/>
                <a:gd name="T70" fmla="*/ 327 w 435"/>
                <a:gd name="T71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5" h="760">
                  <a:moveTo>
                    <a:pt x="327" y="760"/>
                  </a:moveTo>
                  <a:lnTo>
                    <a:pt x="327" y="428"/>
                  </a:lnTo>
                  <a:lnTo>
                    <a:pt x="327" y="428"/>
                  </a:lnTo>
                  <a:lnTo>
                    <a:pt x="326" y="414"/>
                  </a:lnTo>
                  <a:lnTo>
                    <a:pt x="325" y="401"/>
                  </a:lnTo>
                  <a:lnTo>
                    <a:pt x="323" y="388"/>
                  </a:lnTo>
                  <a:lnTo>
                    <a:pt x="319" y="376"/>
                  </a:lnTo>
                  <a:lnTo>
                    <a:pt x="315" y="366"/>
                  </a:lnTo>
                  <a:lnTo>
                    <a:pt x="309" y="356"/>
                  </a:lnTo>
                  <a:lnTo>
                    <a:pt x="303" y="347"/>
                  </a:lnTo>
                  <a:lnTo>
                    <a:pt x="296" y="339"/>
                  </a:lnTo>
                  <a:lnTo>
                    <a:pt x="296" y="339"/>
                  </a:lnTo>
                  <a:lnTo>
                    <a:pt x="288" y="332"/>
                  </a:lnTo>
                  <a:lnTo>
                    <a:pt x="280" y="326"/>
                  </a:lnTo>
                  <a:lnTo>
                    <a:pt x="271" y="321"/>
                  </a:lnTo>
                  <a:lnTo>
                    <a:pt x="261" y="317"/>
                  </a:lnTo>
                  <a:lnTo>
                    <a:pt x="251" y="314"/>
                  </a:lnTo>
                  <a:lnTo>
                    <a:pt x="241" y="312"/>
                  </a:lnTo>
                  <a:lnTo>
                    <a:pt x="230" y="310"/>
                  </a:lnTo>
                  <a:lnTo>
                    <a:pt x="218" y="310"/>
                  </a:lnTo>
                  <a:lnTo>
                    <a:pt x="218" y="310"/>
                  </a:lnTo>
                  <a:lnTo>
                    <a:pt x="206" y="310"/>
                  </a:lnTo>
                  <a:lnTo>
                    <a:pt x="195" y="312"/>
                  </a:lnTo>
                  <a:lnTo>
                    <a:pt x="184" y="314"/>
                  </a:lnTo>
                  <a:lnTo>
                    <a:pt x="174" y="317"/>
                  </a:lnTo>
                  <a:lnTo>
                    <a:pt x="165" y="321"/>
                  </a:lnTo>
                  <a:lnTo>
                    <a:pt x="156" y="326"/>
                  </a:lnTo>
                  <a:lnTo>
                    <a:pt x="147" y="332"/>
                  </a:lnTo>
                  <a:lnTo>
                    <a:pt x="139" y="339"/>
                  </a:lnTo>
                  <a:lnTo>
                    <a:pt x="139" y="339"/>
                  </a:lnTo>
                  <a:lnTo>
                    <a:pt x="132" y="347"/>
                  </a:lnTo>
                  <a:lnTo>
                    <a:pt x="126" y="356"/>
                  </a:lnTo>
                  <a:lnTo>
                    <a:pt x="121" y="366"/>
                  </a:lnTo>
                  <a:lnTo>
                    <a:pt x="116" y="376"/>
                  </a:lnTo>
                  <a:lnTo>
                    <a:pt x="113" y="388"/>
                  </a:lnTo>
                  <a:lnTo>
                    <a:pt x="111" y="401"/>
                  </a:lnTo>
                  <a:lnTo>
                    <a:pt x="109" y="414"/>
                  </a:lnTo>
                  <a:lnTo>
                    <a:pt x="109" y="428"/>
                  </a:lnTo>
                  <a:lnTo>
                    <a:pt x="109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274"/>
                  </a:lnTo>
                  <a:lnTo>
                    <a:pt x="109" y="274"/>
                  </a:lnTo>
                  <a:lnTo>
                    <a:pt x="123" y="259"/>
                  </a:lnTo>
                  <a:lnTo>
                    <a:pt x="138" y="247"/>
                  </a:lnTo>
                  <a:lnTo>
                    <a:pt x="155" y="237"/>
                  </a:lnTo>
                  <a:lnTo>
                    <a:pt x="171" y="228"/>
                  </a:lnTo>
                  <a:lnTo>
                    <a:pt x="189" y="222"/>
                  </a:lnTo>
                  <a:lnTo>
                    <a:pt x="208" y="217"/>
                  </a:lnTo>
                  <a:lnTo>
                    <a:pt x="227" y="214"/>
                  </a:lnTo>
                  <a:lnTo>
                    <a:pt x="248" y="213"/>
                  </a:lnTo>
                  <a:lnTo>
                    <a:pt x="248" y="213"/>
                  </a:lnTo>
                  <a:lnTo>
                    <a:pt x="269" y="214"/>
                  </a:lnTo>
                  <a:lnTo>
                    <a:pt x="289" y="217"/>
                  </a:lnTo>
                  <a:lnTo>
                    <a:pt x="308" y="221"/>
                  </a:lnTo>
                  <a:lnTo>
                    <a:pt x="327" y="227"/>
                  </a:lnTo>
                  <a:lnTo>
                    <a:pt x="343" y="234"/>
                  </a:lnTo>
                  <a:lnTo>
                    <a:pt x="359" y="244"/>
                  </a:lnTo>
                  <a:lnTo>
                    <a:pt x="373" y="255"/>
                  </a:lnTo>
                  <a:lnTo>
                    <a:pt x="386" y="267"/>
                  </a:lnTo>
                  <a:lnTo>
                    <a:pt x="386" y="267"/>
                  </a:lnTo>
                  <a:lnTo>
                    <a:pt x="397" y="281"/>
                  </a:lnTo>
                  <a:lnTo>
                    <a:pt x="407" y="297"/>
                  </a:lnTo>
                  <a:lnTo>
                    <a:pt x="416" y="313"/>
                  </a:lnTo>
                  <a:lnTo>
                    <a:pt x="423" y="330"/>
                  </a:lnTo>
                  <a:lnTo>
                    <a:pt x="428" y="349"/>
                  </a:lnTo>
                  <a:lnTo>
                    <a:pt x="432" y="368"/>
                  </a:lnTo>
                  <a:lnTo>
                    <a:pt x="434" y="389"/>
                  </a:lnTo>
                  <a:lnTo>
                    <a:pt x="435" y="411"/>
                  </a:lnTo>
                  <a:lnTo>
                    <a:pt x="435" y="760"/>
                  </a:lnTo>
                  <a:lnTo>
                    <a:pt x="327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1" name="Freeform 34"/>
            <p:cNvSpPr>
              <a:spLocks/>
            </p:cNvSpPr>
            <p:nvPr userDrawn="1"/>
          </p:nvSpPr>
          <p:spPr bwMode="auto">
            <a:xfrm>
              <a:off x="1098550" y="6688138"/>
              <a:ext cx="17463" cy="39687"/>
            </a:xfrm>
            <a:custGeom>
              <a:avLst/>
              <a:gdLst>
                <a:gd name="T0" fmla="*/ 30 w 89"/>
                <a:gd name="T1" fmla="*/ 7 h 196"/>
                <a:gd name="T2" fmla="*/ 30 w 89"/>
                <a:gd name="T3" fmla="*/ 7 h 196"/>
                <a:gd name="T4" fmla="*/ 27 w 89"/>
                <a:gd name="T5" fmla="*/ 1 h 196"/>
                <a:gd name="T6" fmla="*/ 25 w 89"/>
                <a:gd name="T7" fmla="*/ 0 h 196"/>
                <a:gd name="T8" fmla="*/ 24 w 89"/>
                <a:gd name="T9" fmla="*/ 0 h 196"/>
                <a:gd name="T10" fmla="*/ 22 w 89"/>
                <a:gd name="T11" fmla="*/ 1 h 196"/>
                <a:gd name="T12" fmla="*/ 21 w 89"/>
                <a:gd name="T13" fmla="*/ 2 h 196"/>
                <a:gd name="T14" fmla="*/ 20 w 89"/>
                <a:gd name="T15" fmla="*/ 8 h 196"/>
                <a:gd name="T16" fmla="*/ 0 w 89"/>
                <a:gd name="T17" fmla="*/ 190 h 196"/>
                <a:gd name="T18" fmla="*/ 0 w 89"/>
                <a:gd name="T19" fmla="*/ 190 h 196"/>
                <a:gd name="T20" fmla="*/ 1 w 89"/>
                <a:gd name="T21" fmla="*/ 196 h 196"/>
                <a:gd name="T22" fmla="*/ 85 w 89"/>
                <a:gd name="T23" fmla="*/ 196 h 196"/>
                <a:gd name="T24" fmla="*/ 85 w 89"/>
                <a:gd name="T25" fmla="*/ 196 h 196"/>
                <a:gd name="T26" fmla="*/ 88 w 89"/>
                <a:gd name="T27" fmla="*/ 191 h 196"/>
                <a:gd name="T28" fmla="*/ 89 w 89"/>
                <a:gd name="T29" fmla="*/ 189 h 196"/>
                <a:gd name="T30" fmla="*/ 88 w 89"/>
                <a:gd name="T31" fmla="*/ 186 h 196"/>
                <a:gd name="T32" fmla="*/ 30 w 89"/>
                <a:gd name="T33" fmla="*/ 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96">
                  <a:moveTo>
                    <a:pt x="30" y="7"/>
                  </a:moveTo>
                  <a:lnTo>
                    <a:pt x="30" y="7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1"/>
                  </a:lnTo>
                  <a:lnTo>
                    <a:pt x="89" y="189"/>
                  </a:lnTo>
                  <a:lnTo>
                    <a:pt x="88" y="186"/>
                  </a:lnTo>
                  <a:lnTo>
                    <a:pt x="3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2" name="Freeform 35"/>
            <p:cNvSpPr>
              <a:spLocks/>
            </p:cNvSpPr>
            <p:nvPr userDrawn="1"/>
          </p:nvSpPr>
          <p:spPr bwMode="auto">
            <a:xfrm>
              <a:off x="1263650" y="6686550"/>
              <a:ext cx="14288" cy="41275"/>
            </a:xfrm>
            <a:custGeom>
              <a:avLst/>
              <a:gdLst>
                <a:gd name="T0" fmla="*/ 32 w 77"/>
                <a:gd name="T1" fmla="*/ 3 h 207"/>
                <a:gd name="T2" fmla="*/ 0 w 77"/>
                <a:gd name="T3" fmla="*/ 207 h 207"/>
                <a:gd name="T4" fmla="*/ 77 w 77"/>
                <a:gd name="T5" fmla="*/ 207 h 207"/>
                <a:gd name="T6" fmla="*/ 38 w 77"/>
                <a:gd name="T7" fmla="*/ 3 h 207"/>
                <a:gd name="T8" fmla="*/ 38 w 77"/>
                <a:gd name="T9" fmla="*/ 3 h 207"/>
                <a:gd name="T10" fmla="*/ 37 w 77"/>
                <a:gd name="T11" fmla="*/ 1 h 207"/>
                <a:gd name="T12" fmla="*/ 35 w 77"/>
                <a:gd name="T13" fmla="*/ 0 h 207"/>
                <a:gd name="T14" fmla="*/ 33 w 77"/>
                <a:gd name="T15" fmla="*/ 1 h 207"/>
                <a:gd name="T16" fmla="*/ 32 w 77"/>
                <a:gd name="T17" fmla="*/ 3 h 207"/>
                <a:gd name="T18" fmla="*/ 32 w 77"/>
                <a:gd name="T19" fmla="*/ 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7">
                  <a:moveTo>
                    <a:pt x="32" y="3"/>
                  </a:moveTo>
                  <a:lnTo>
                    <a:pt x="0" y="207"/>
                  </a:lnTo>
                  <a:lnTo>
                    <a:pt x="77" y="207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3"/>
                  </a:lnTo>
                  <a:lnTo>
                    <a:pt x="3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3" name="Freeform 36"/>
            <p:cNvSpPr>
              <a:spLocks noEditPoints="1"/>
            </p:cNvSpPr>
            <p:nvPr userDrawn="1"/>
          </p:nvSpPr>
          <p:spPr bwMode="auto">
            <a:xfrm>
              <a:off x="1303338" y="6729413"/>
              <a:ext cx="17463" cy="17462"/>
            </a:xfrm>
            <a:custGeom>
              <a:avLst/>
              <a:gdLst>
                <a:gd name="T0" fmla="*/ 45 w 89"/>
                <a:gd name="T1" fmla="*/ 0 h 90"/>
                <a:gd name="T2" fmla="*/ 28 w 89"/>
                <a:gd name="T3" fmla="*/ 3 h 90"/>
                <a:gd name="T4" fmla="*/ 13 w 89"/>
                <a:gd name="T5" fmla="*/ 12 h 90"/>
                <a:gd name="T6" fmla="*/ 3 w 89"/>
                <a:gd name="T7" fmla="*/ 27 h 90"/>
                <a:gd name="T8" fmla="*/ 0 w 89"/>
                <a:gd name="T9" fmla="*/ 45 h 90"/>
                <a:gd name="T10" fmla="*/ 0 w 89"/>
                <a:gd name="T11" fmla="*/ 55 h 90"/>
                <a:gd name="T12" fmla="*/ 7 w 89"/>
                <a:gd name="T13" fmla="*/ 71 h 90"/>
                <a:gd name="T14" fmla="*/ 19 w 89"/>
                <a:gd name="T15" fmla="*/ 83 h 90"/>
                <a:gd name="T16" fmla="*/ 36 w 89"/>
                <a:gd name="T17" fmla="*/ 90 h 90"/>
                <a:gd name="T18" fmla="*/ 45 w 89"/>
                <a:gd name="T19" fmla="*/ 90 h 90"/>
                <a:gd name="T20" fmla="*/ 62 w 89"/>
                <a:gd name="T21" fmla="*/ 87 h 90"/>
                <a:gd name="T22" fmla="*/ 76 w 89"/>
                <a:gd name="T23" fmla="*/ 78 h 90"/>
                <a:gd name="T24" fmla="*/ 86 w 89"/>
                <a:gd name="T25" fmla="*/ 64 h 90"/>
                <a:gd name="T26" fmla="*/ 89 w 89"/>
                <a:gd name="T27" fmla="*/ 45 h 90"/>
                <a:gd name="T28" fmla="*/ 88 w 89"/>
                <a:gd name="T29" fmla="*/ 35 h 90"/>
                <a:gd name="T30" fmla="*/ 81 w 89"/>
                <a:gd name="T31" fmla="*/ 19 h 90"/>
                <a:gd name="T32" fmla="*/ 69 w 89"/>
                <a:gd name="T33" fmla="*/ 7 h 90"/>
                <a:gd name="T34" fmla="*/ 54 w 89"/>
                <a:gd name="T35" fmla="*/ 1 h 90"/>
                <a:gd name="T36" fmla="*/ 45 w 89"/>
                <a:gd name="T37" fmla="*/ 0 h 90"/>
                <a:gd name="T38" fmla="*/ 45 w 89"/>
                <a:gd name="T39" fmla="*/ 83 h 90"/>
                <a:gd name="T40" fmla="*/ 30 w 89"/>
                <a:gd name="T41" fmla="*/ 80 h 90"/>
                <a:gd name="T42" fmla="*/ 19 w 89"/>
                <a:gd name="T43" fmla="*/ 72 h 90"/>
                <a:gd name="T44" fmla="*/ 12 w 89"/>
                <a:gd name="T45" fmla="*/ 60 h 90"/>
                <a:gd name="T46" fmla="*/ 9 w 89"/>
                <a:gd name="T47" fmla="*/ 45 h 90"/>
                <a:gd name="T48" fmla="*/ 10 w 89"/>
                <a:gd name="T49" fmla="*/ 37 h 90"/>
                <a:gd name="T50" fmla="*/ 15 w 89"/>
                <a:gd name="T51" fmla="*/ 24 h 90"/>
                <a:gd name="T52" fmla="*/ 24 w 89"/>
                <a:gd name="T53" fmla="*/ 14 h 90"/>
                <a:gd name="T54" fmla="*/ 38 w 89"/>
                <a:gd name="T55" fmla="*/ 9 h 90"/>
                <a:gd name="T56" fmla="*/ 45 w 89"/>
                <a:gd name="T57" fmla="*/ 8 h 90"/>
                <a:gd name="T58" fmla="*/ 58 w 89"/>
                <a:gd name="T59" fmla="*/ 11 h 90"/>
                <a:gd name="T60" fmla="*/ 69 w 89"/>
                <a:gd name="T61" fmla="*/ 18 h 90"/>
                <a:gd name="T62" fmla="*/ 77 w 89"/>
                <a:gd name="T63" fmla="*/ 30 h 90"/>
                <a:gd name="T64" fmla="*/ 79 w 89"/>
                <a:gd name="T65" fmla="*/ 45 h 90"/>
                <a:gd name="T66" fmla="*/ 79 w 89"/>
                <a:gd name="T67" fmla="*/ 53 h 90"/>
                <a:gd name="T68" fmla="*/ 74 w 89"/>
                <a:gd name="T69" fmla="*/ 67 h 90"/>
                <a:gd name="T70" fmla="*/ 64 w 89"/>
                <a:gd name="T71" fmla="*/ 77 h 90"/>
                <a:gd name="T72" fmla="*/ 52 w 89"/>
                <a:gd name="T73" fmla="*/ 82 h 90"/>
                <a:gd name="T74" fmla="*/ 45 w 89"/>
                <a:gd name="T75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90">
                  <a:moveTo>
                    <a:pt x="45" y="0"/>
                  </a:moveTo>
                  <a:lnTo>
                    <a:pt x="45" y="0"/>
                  </a:lnTo>
                  <a:lnTo>
                    <a:pt x="36" y="1"/>
                  </a:lnTo>
                  <a:lnTo>
                    <a:pt x="28" y="3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3" y="63"/>
                  </a:lnTo>
                  <a:lnTo>
                    <a:pt x="7" y="71"/>
                  </a:lnTo>
                  <a:lnTo>
                    <a:pt x="12" y="77"/>
                  </a:lnTo>
                  <a:lnTo>
                    <a:pt x="19" y="83"/>
                  </a:lnTo>
                  <a:lnTo>
                    <a:pt x="26" y="87"/>
                  </a:lnTo>
                  <a:lnTo>
                    <a:pt x="36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54" y="90"/>
                  </a:lnTo>
                  <a:lnTo>
                    <a:pt x="62" y="87"/>
                  </a:lnTo>
                  <a:lnTo>
                    <a:pt x="69" y="83"/>
                  </a:lnTo>
                  <a:lnTo>
                    <a:pt x="76" y="78"/>
                  </a:lnTo>
                  <a:lnTo>
                    <a:pt x="81" y="71"/>
                  </a:lnTo>
                  <a:lnTo>
                    <a:pt x="86" y="64"/>
                  </a:lnTo>
                  <a:lnTo>
                    <a:pt x="88" y="55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8" y="35"/>
                  </a:lnTo>
                  <a:lnTo>
                    <a:pt x="86" y="27"/>
                  </a:lnTo>
                  <a:lnTo>
                    <a:pt x="81" y="19"/>
                  </a:lnTo>
                  <a:lnTo>
                    <a:pt x="76" y="12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45" y="83"/>
                  </a:moveTo>
                  <a:lnTo>
                    <a:pt x="45" y="83"/>
                  </a:lnTo>
                  <a:lnTo>
                    <a:pt x="37" y="82"/>
                  </a:lnTo>
                  <a:lnTo>
                    <a:pt x="30" y="80"/>
                  </a:lnTo>
                  <a:lnTo>
                    <a:pt x="24" y="76"/>
                  </a:lnTo>
                  <a:lnTo>
                    <a:pt x="19" y="72"/>
                  </a:lnTo>
                  <a:lnTo>
                    <a:pt x="15" y="66"/>
                  </a:lnTo>
                  <a:lnTo>
                    <a:pt x="12" y="60"/>
                  </a:lnTo>
                  <a:lnTo>
                    <a:pt x="10" y="53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30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4" y="14"/>
                  </a:lnTo>
                  <a:lnTo>
                    <a:pt x="31" y="11"/>
                  </a:lnTo>
                  <a:lnTo>
                    <a:pt x="38" y="9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52" y="9"/>
                  </a:lnTo>
                  <a:lnTo>
                    <a:pt x="58" y="11"/>
                  </a:lnTo>
                  <a:lnTo>
                    <a:pt x="64" y="14"/>
                  </a:lnTo>
                  <a:lnTo>
                    <a:pt x="69" y="18"/>
                  </a:lnTo>
                  <a:lnTo>
                    <a:pt x="74" y="24"/>
                  </a:lnTo>
                  <a:lnTo>
                    <a:pt x="77" y="30"/>
                  </a:lnTo>
                  <a:lnTo>
                    <a:pt x="79" y="37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53"/>
                  </a:lnTo>
                  <a:lnTo>
                    <a:pt x="77" y="60"/>
                  </a:lnTo>
                  <a:lnTo>
                    <a:pt x="74" y="67"/>
                  </a:lnTo>
                  <a:lnTo>
                    <a:pt x="69" y="72"/>
                  </a:lnTo>
                  <a:lnTo>
                    <a:pt x="64" y="77"/>
                  </a:lnTo>
                  <a:lnTo>
                    <a:pt x="58" y="80"/>
                  </a:lnTo>
                  <a:lnTo>
                    <a:pt x="52" y="82"/>
                  </a:lnTo>
                  <a:lnTo>
                    <a:pt x="45" y="83"/>
                  </a:lnTo>
                  <a:lnTo>
                    <a:pt x="45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4" name="Freeform 37"/>
            <p:cNvSpPr>
              <a:spLocks noEditPoints="1"/>
            </p:cNvSpPr>
            <p:nvPr userDrawn="1"/>
          </p:nvSpPr>
          <p:spPr bwMode="auto">
            <a:xfrm>
              <a:off x="1308100" y="6734175"/>
              <a:ext cx="7938" cy="9525"/>
            </a:xfrm>
            <a:custGeom>
              <a:avLst/>
              <a:gdLst>
                <a:gd name="T0" fmla="*/ 37 w 38"/>
                <a:gd name="T1" fmla="*/ 14 h 50"/>
                <a:gd name="T2" fmla="*/ 37 w 38"/>
                <a:gd name="T3" fmla="*/ 14 h 50"/>
                <a:gd name="T4" fmla="*/ 37 w 38"/>
                <a:gd name="T5" fmla="*/ 11 h 50"/>
                <a:gd name="T6" fmla="*/ 36 w 38"/>
                <a:gd name="T7" fmla="*/ 8 h 50"/>
                <a:gd name="T8" fmla="*/ 34 w 38"/>
                <a:gd name="T9" fmla="*/ 5 h 50"/>
                <a:gd name="T10" fmla="*/ 32 w 38"/>
                <a:gd name="T11" fmla="*/ 3 h 50"/>
                <a:gd name="T12" fmla="*/ 30 w 38"/>
                <a:gd name="T13" fmla="*/ 2 h 50"/>
                <a:gd name="T14" fmla="*/ 27 w 38"/>
                <a:gd name="T15" fmla="*/ 1 h 50"/>
                <a:gd name="T16" fmla="*/ 19 w 38"/>
                <a:gd name="T17" fmla="*/ 0 h 50"/>
                <a:gd name="T18" fmla="*/ 0 w 38"/>
                <a:gd name="T19" fmla="*/ 0 h 50"/>
                <a:gd name="T20" fmla="*/ 0 w 38"/>
                <a:gd name="T21" fmla="*/ 50 h 50"/>
                <a:gd name="T22" fmla="*/ 8 w 38"/>
                <a:gd name="T23" fmla="*/ 50 h 50"/>
                <a:gd name="T24" fmla="*/ 8 w 38"/>
                <a:gd name="T25" fmla="*/ 29 h 50"/>
                <a:gd name="T26" fmla="*/ 16 w 38"/>
                <a:gd name="T27" fmla="*/ 29 h 50"/>
                <a:gd name="T28" fmla="*/ 29 w 38"/>
                <a:gd name="T29" fmla="*/ 50 h 50"/>
                <a:gd name="T30" fmla="*/ 38 w 38"/>
                <a:gd name="T31" fmla="*/ 50 h 50"/>
                <a:gd name="T32" fmla="*/ 24 w 38"/>
                <a:gd name="T33" fmla="*/ 28 h 50"/>
                <a:gd name="T34" fmla="*/ 24 w 38"/>
                <a:gd name="T35" fmla="*/ 28 h 50"/>
                <a:gd name="T36" fmla="*/ 29 w 38"/>
                <a:gd name="T37" fmla="*/ 27 h 50"/>
                <a:gd name="T38" fmla="*/ 33 w 38"/>
                <a:gd name="T39" fmla="*/ 24 h 50"/>
                <a:gd name="T40" fmla="*/ 36 w 38"/>
                <a:gd name="T41" fmla="*/ 20 h 50"/>
                <a:gd name="T42" fmla="*/ 37 w 38"/>
                <a:gd name="T43" fmla="*/ 14 h 50"/>
                <a:gd name="T44" fmla="*/ 37 w 38"/>
                <a:gd name="T45" fmla="*/ 14 h 50"/>
                <a:gd name="T46" fmla="*/ 8 w 38"/>
                <a:gd name="T47" fmla="*/ 22 h 50"/>
                <a:gd name="T48" fmla="*/ 8 w 38"/>
                <a:gd name="T49" fmla="*/ 7 h 50"/>
                <a:gd name="T50" fmla="*/ 18 w 38"/>
                <a:gd name="T51" fmla="*/ 7 h 50"/>
                <a:gd name="T52" fmla="*/ 18 w 38"/>
                <a:gd name="T53" fmla="*/ 7 h 50"/>
                <a:gd name="T54" fmla="*/ 22 w 38"/>
                <a:gd name="T55" fmla="*/ 7 h 50"/>
                <a:gd name="T56" fmla="*/ 25 w 38"/>
                <a:gd name="T57" fmla="*/ 8 h 50"/>
                <a:gd name="T58" fmla="*/ 28 w 38"/>
                <a:gd name="T59" fmla="*/ 10 h 50"/>
                <a:gd name="T60" fmla="*/ 28 w 38"/>
                <a:gd name="T61" fmla="*/ 12 h 50"/>
                <a:gd name="T62" fmla="*/ 29 w 38"/>
                <a:gd name="T63" fmla="*/ 14 h 50"/>
                <a:gd name="T64" fmla="*/ 29 w 38"/>
                <a:gd name="T65" fmla="*/ 14 h 50"/>
                <a:gd name="T66" fmla="*/ 28 w 38"/>
                <a:gd name="T67" fmla="*/ 18 h 50"/>
                <a:gd name="T68" fmla="*/ 25 w 38"/>
                <a:gd name="T69" fmla="*/ 20 h 50"/>
                <a:gd name="T70" fmla="*/ 21 w 38"/>
                <a:gd name="T71" fmla="*/ 21 h 50"/>
                <a:gd name="T72" fmla="*/ 17 w 38"/>
                <a:gd name="T73" fmla="*/ 22 h 50"/>
                <a:gd name="T74" fmla="*/ 8 w 38"/>
                <a:gd name="T75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0">
                  <a:moveTo>
                    <a:pt x="37" y="14"/>
                  </a:moveTo>
                  <a:lnTo>
                    <a:pt x="37" y="14"/>
                  </a:lnTo>
                  <a:lnTo>
                    <a:pt x="37" y="11"/>
                  </a:lnTo>
                  <a:lnTo>
                    <a:pt x="36" y="8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8" y="50"/>
                  </a:lnTo>
                  <a:lnTo>
                    <a:pt x="8" y="29"/>
                  </a:lnTo>
                  <a:lnTo>
                    <a:pt x="16" y="29"/>
                  </a:lnTo>
                  <a:lnTo>
                    <a:pt x="29" y="50"/>
                  </a:lnTo>
                  <a:lnTo>
                    <a:pt x="38" y="5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9" y="27"/>
                  </a:lnTo>
                  <a:lnTo>
                    <a:pt x="33" y="24"/>
                  </a:lnTo>
                  <a:lnTo>
                    <a:pt x="36" y="20"/>
                  </a:lnTo>
                  <a:lnTo>
                    <a:pt x="37" y="14"/>
                  </a:lnTo>
                  <a:lnTo>
                    <a:pt x="37" y="14"/>
                  </a:lnTo>
                  <a:close/>
                  <a:moveTo>
                    <a:pt x="8" y="22"/>
                  </a:moveTo>
                  <a:lnTo>
                    <a:pt x="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5" y="20"/>
                  </a:lnTo>
                  <a:lnTo>
                    <a:pt x="21" y="21"/>
                  </a:lnTo>
                  <a:lnTo>
                    <a:pt x="17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5" name="Freeform 38"/>
            <p:cNvSpPr>
              <a:spLocks noEditPoints="1"/>
            </p:cNvSpPr>
            <p:nvPr userDrawn="1"/>
          </p:nvSpPr>
          <p:spPr bwMode="auto">
            <a:xfrm>
              <a:off x="1035050" y="6526213"/>
              <a:ext cx="285750" cy="201612"/>
            </a:xfrm>
            <a:custGeom>
              <a:avLst/>
              <a:gdLst>
                <a:gd name="T0" fmla="*/ 0 w 1438"/>
                <a:gd name="T1" fmla="*/ 1014 h 1014"/>
                <a:gd name="T2" fmla="*/ 298 w 1438"/>
                <a:gd name="T3" fmla="*/ 999 h 1014"/>
                <a:gd name="T4" fmla="*/ 272 w 1438"/>
                <a:gd name="T5" fmla="*/ 763 h 1014"/>
                <a:gd name="T6" fmla="*/ 197 w 1438"/>
                <a:gd name="T7" fmla="*/ 834 h 1014"/>
                <a:gd name="T8" fmla="*/ 271 w 1438"/>
                <a:gd name="T9" fmla="*/ 675 h 1014"/>
                <a:gd name="T10" fmla="*/ 357 w 1438"/>
                <a:gd name="T11" fmla="*/ 634 h 1014"/>
                <a:gd name="T12" fmla="*/ 431 w 1438"/>
                <a:gd name="T13" fmla="*/ 577 h 1014"/>
                <a:gd name="T14" fmla="*/ 484 w 1438"/>
                <a:gd name="T15" fmla="*/ 265 h 1014"/>
                <a:gd name="T16" fmla="*/ 506 w 1438"/>
                <a:gd name="T17" fmla="*/ 231 h 1014"/>
                <a:gd name="T18" fmla="*/ 574 w 1438"/>
                <a:gd name="T19" fmla="*/ 217 h 1014"/>
                <a:gd name="T20" fmla="*/ 653 w 1438"/>
                <a:gd name="T21" fmla="*/ 217 h 1014"/>
                <a:gd name="T22" fmla="*/ 683 w 1438"/>
                <a:gd name="T23" fmla="*/ 244 h 1014"/>
                <a:gd name="T24" fmla="*/ 726 w 1438"/>
                <a:gd name="T25" fmla="*/ 519 h 1014"/>
                <a:gd name="T26" fmla="*/ 736 w 1438"/>
                <a:gd name="T27" fmla="*/ 485 h 1014"/>
                <a:gd name="T28" fmla="*/ 781 w 1438"/>
                <a:gd name="T29" fmla="*/ 320 h 1014"/>
                <a:gd name="T30" fmla="*/ 806 w 1438"/>
                <a:gd name="T31" fmla="*/ 307 h 1014"/>
                <a:gd name="T32" fmla="*/ 894 w 1438"/>
                <a:gd name="T33" fmla="*/ 305 h 1014"/>
                <a:gd name="T34" fmla="*/ 922 w 1438"/>
                <a:gd name="T35" fmla="*/ 330 h 1014"/>
                <a:gd name="T36" fmla="*/ 1030 w 1438"/>
                <a:gd name="T37" fmla="*/ 574 h 1014"/>
                <a:gd name="T38" fmla="*/ 1140 w 1438"/>
                <a:gd name="T39" fmla="*/ 580 h 1014"/>
                <a:gd name="T40" fmla="*/ 1240 w 1438"/>
                <a:gd name="T41" fmla="*/ 610 h 1014"/>
                <a:gd name="T42" fmla="*/ 1275 w 1438"/>
                <a:gd name="T43" fmla="*/ 718 h 1014"/>
                <a:gd name="T44" fmla="*/ 1267 w 1438"/>
                <a:gd name="T45" fmla="*/ 834 h 1014"/>
                <a:gd name="T46" fmla="*/ 1259 w 1438"/>
                <a:gd name="T47" fmla="*/ 822 h 1014"/>
                <a:gd name="T48" fmla="*/ 1242 w 1438"/>
                <a:gd name="T49" fmla="*/ 740 h 1014"/>
                <a:gd name="T50" fmla="*/ 322 w 1438"/>
                <a:gd name="T51" fmla="*/ 628 h 1014"/>
                <a:gd name="T52" fmla="*/ 291 w 1438"/>
                <a:gd name="T53" fmla="*/ 600 h 1014"/>
                <a:gd name="T54" fmla="*/ 293 w 1438"/>
                <a:gd name="T55" fmla="*/ 553 h 1014"/>
                <a:gd name="T56" fmla="*/ 320 w 1438"/>
                <a:gd name="T57" fmla="*/ 532 h 1014"/>
                <a:gd name="T58" fmla="*/ 353 w 1438"/>
                <a:gd name="T59" fmla="*/ 561 h 1014"/>
                <a:gd name="T60" fmla="*/ 349 w 1438"/>
                <a:gd name="T61" fmla="*/ 609 h 1014"/>
                <a:gd name="T62" fmla="*/ 322 w 1438"/>
                <a:gd name="T63" fmla="*/ 628 h 1014"/>
                <a:gd name="T64" fmla="*/ 567 w 1438"/>
                <a:gd name="T65" fmla="*/ 186 h 1014"/>
                <a:gd name="T66" fmla="*/ 539 w 1438"/>
                <a:gd name="T67" fmla="*/ 135 h 1014"/>
                <a:gd name="T68" fmla="*/ 551 w 1438"/>
                <a:gd name="T69" fmla="*/ 78 h 1014"/>
                <a:gd name="T70" fmla="*/ 579 w 1438"/>
                <a:gd name="T71" fmla="*/ 58 h 1014"/>
                <a:gd name="T72" fmla="*/ 606 w 1438"/>
                <a:gd name="T73" fmla="*/ 64 h 1014"/>
                <a:gd name="T74" fmla="*/ 635 w 1438"/>
                <a:gd name="T75" fmla="*/ 113 h 1014"/>
                <a:gd name="T76" fmla="*/ 624 w 1438"/>
                <a:gd name="T77" fmla="*/ 167 h 1014"/>
                <a:gd name="T78" fmla="*/ 594 w 1438"/>
                <a:gd name="T79" fmla="*/ 193 h 1014"/>
                <a:gd name="T80" fmla="*/ 829 w 1438"/>
                <a:gd name="T81" fmla="*/ 289 h 1014"/>
                <a:gd name="T82" fmla="*/ 800 w 1438"/>
                <a:gd name="T83" fmla="*/ 245 h 1014"/>
                <a:gd name="T84" fmla="*/ 804 w 1438"/>
                <a:gd name="T85" fmla="*/ 202 h 1014"/>
                <a:gd name="T86" fmla="*/ 833 w 1438"/>
                <a:gd name="T87" fmla="*/ 173 h 1014"/>
                <a:gd name="T88" fmla="*/ 855 w 1438"/>
                <a:gd name="T89" fmla="*/ 178 h 1014"/>
                <a:gd name="T90" fmla="*/ 883 w 1438"/>
                <a:gd name="T91" fmla="*/ 241 h 1014"/>
                <a:gd name="T92" fmla="*/ 863 w 1438"/>
                <a:gd name="T93" fmla="*/ 283 h 1014"/>
                <a:gd name="T94" fmla="*/ 1182 w 1438"/>
                <a:gd name="T95" fmla="*/ 579 h 1014"/>
                <a:gd name="T96" fmla="*/ 1157 w 1438"/>
                <a:gd name="T97" fmla="*/ 556 h 1014"/>
                <a:gd name="T98" fmla="*/ 1161 w 1438"/>
                <a:gd name="T99" fmla="*/ 512 h 1014"/>
                <a:gd name="T100" fmla="*/ 1194 w 1438"/>
                <a:gd name="T101" fmla="*/ 483 h 1014"/>
                <a:gd name="T102" fmla="*/ 1221 w 1438"/>
                <a:gd name="T103" fmla="*/ 502 h 1014"/>
                <a:gd name="T104" fmla="*/ 1223 w 1438"/>
                <a:gd name="T105" fmla="*/ 539 h 1014"/>
                <a:gd name="T106" fmla="*/ 1197 w 1438"/>
                <a:gd name="T107" fmla="*/ 575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8" h="1014">
                  <a:moveTo>
                    <a:pt x="999" y="437"/>
                  </a:moveTo>
                  <a:lnTo>
                    <a:pt x="999" y="0"/>
                  </a:lnTo>
                  <a:lnTo>
                    <a:pt x="442" y="0"/>
                  </a:lnTo>
                  <a:lnTo>
                    <a:pt x="442" y="437"/>
                  </a:lnTo>
                  <a:lnTo>
                    <a:pt x="0" y="437"/>
                  </a:lnTo>
                  <a:lnTo>
                    <a:pt x="0" y="1014"/>
                  </a:lnTo>
                  <a:lnTo>
                    <a:pt x="292" y="1014"/>
                  </a:lnTo>
                  <a:lnTo>
                    <a:pt x="292" y="1014"/>
                  </a:lnTo>
                  <a:lnTo>
                    <a:pt x="295" y="1011"/>
                  </a:lnTo>
                  <a:lnTo>
                    <a:pt x="296" y="1007"/>
                  </a:lnTo>
                  <a:lnTo>
                    <a:pt x="297" y="1003"/>
                  </a:lnTo>
                  <a:lnTo>
                    <a:pt x="298" y="999"/>
                  </a:lnTo>
                  <a:lnTo>
                    <a:pt x="279" y="765"/>
                  </a:lnTo>
                  <a:lnTo>
                    <a:pt x="279" y="765"/>
                  </a:lnTo>
                  <a:lnTo>
                    <a:pt x="279" y="762"/>
                  </a:lnTo>
                  <a:lnTo>
                    <a:pt x="277" y="760"/>
                  </a:lnTo>
                  <a:lnTo>
                    <a:pt x="275" y="761"/>
                  </a:lnTo>
                  <a:lnTo>
                    <a:pt x="272" y="763"/>
                  </a:lnTo>
                  <a:lnTo>
                    <a:pt x="205" y="834"/>
                  </a:lnTo>
                  <a:lnTo>
                    <a:pt x="205" y="834"/>
                  </a:lnTo>
                  <a:lnTo>
                    <a:pt x="203" y="836"/>
                  </a:lnTo>
                  <a:lnTo>
                    <a:pt x="201" y="836"/>
                  </a:lnTo>
                  <a:lnTo>
                    <a:pt x="199" y="835"/>
                  </a:lnTo>
                  <a:lnTo>
                    <a:pt x="197" y="834"/>
                  </a:lnTo>
                  <a:lnTo>
                    <a:pt x="195" y="832"/>
                  </a:lnTo>
                  <a:lnTo>
                    <a:pt x="194" y="830"/>
                  </a:lnTo>
                  <a:lnTo>
                    <a:pt x="194" y="827"/>
                  </a:lnTo>
                  <a:lnTo>
                    <a:pt x="194" y="825"/>
                  </a:lnTo>
                  <a:lnTo>
                    <a:pt x="271" y="675"/>
                  </a:lnTo>
                  <a:lnTo>
                    <a:pt x="271" y="675"/>
                  </a:lnTo>
                  <a:lnTo>
                    <a:pt x="273" y="671"/>
                  </a:lnTo>
                  <a:lnTo>
                    <a:pt x="276" y="667"/>
                  </a:lnTo>
                  <a:lnTo>
                    <a:pt x="284" y="660"/>
                  </a:lnTo>
                  <a:lnTo>
                    <a:pt x="293" y="653"/>
                  </a:lnTo>
                  <a:lnTo>
                    <a:pt x="301" y="649"/>
                  </a:lnTo>
                  <a:lnTo>
                    <a:pt x="357" y="634"/>
                  </a:lnTo>
                  <a:lnTo>
                    <a:pt x="357" y="634"/>
                  </a:lnTo>
                  <a:lnTo>
                    <a:pt x="363" y="632"/>
                  </a:lnTo>
                  <a:lnTo>
                    <a:pt x="369" y="629"/>
                  </a:lnTo>
                  <a:lnTo>
                    <a:pt x="377" y="625"/>
                  </a:lnTo>
                  <a:lnTo>
                    <a:pt x="431" y="577"/>
                  </a:lnTo>
                  <a:lnTo>
                    <a:pt x="431" y="577"/>
                  </a:lnTo>
                  <a:lnTo>
                    <a:pt x="437" y="573"/>
                  </a:lnTo>
                  <a:lnTo>
                    <a:pt x="440" y="569"/>
                  </a:lnTo>
                  <a:lnTo>
                    <a:pt x="442" y="563"/>
                  </a:lnTo>
                  <a:lnTo>
                    <a:pt x="444" y="554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6" y="257"/>
                  </a:lnTo>
                  <a:lnTo>
                    <a:pt x="489" y="250"/>
                  </a:lnTo>
                  <a:lnTo>
                    <a:pt x="492" y="244"/>
                  </a:lnTo>
                  <a:lnTo>
                    <a:pt x="496" y="239"/>
                  </a:lnTo>
                  <a:lnTo>
                    <a:pt x="500" y="235"/>
                  </a:lnTo>
                  <a:lnTo>
                    <a:pt x="506" y="231"/>
                  </a:lnTo>
                  <a:lnTo>
                    <a:pt x="512" y="229"/>
                  </a:lnTo>
                  <a:lnTo>
                    <a:pt x="519" y="226"/>
                  </a:lnTo>
                  <a:lnTo>
                    <a:pt x="519" y="226"/>
                  </a:lnTo>
                  <a:lnTo>
                    <a:pt x="533" y="223"/>
                  </a:lnTo>
                  <a:lnTo>
                    <a:pt x="551" y="220"/>
                  </a:lnTo>
                  <a:lnTo>
                    <a:pt x="574" y="217"/>
                  </a:lnTo>
                  <a:lnTo>
                    <a:pt x="604" y="215"/>
                  </a:lnTo>
                  <a:lnTo>
                    <a:pt x="604" y="215"/>
                  </a:lnTo>
                  <a:lnTo>
                    <a:pt x="642" y="216"/>
                  </a:lnTo>
                  <a:lnTo>
                    <a:pt x="642" y="216"/>
                  </a:lnTo>
                  <a:lnTo>
                    <a:pt x="648" y="216"/>
                  </a:lnTo>
                  <a:lnTo>
                    <a:pt x="653" y="217"/>
                  </a:lnTo>
                  <a:lnTo>
                    <a:pt x="658" y="219"/>
                  </a:lnTo>
                  <a:lnTo>
                    <a:pt x="663" y="221"/>
                  </a:lnTo>
                  <a:lnTo>
                    <a:pt x="670" y="226"/>
                  </a:lnTo>
                  <a:lnTo>
                    <a:pt x="676" y="232"/>
                  </a:lnTo>
                  <a:lnTo>
                    <a:pt x="680" y="238"/>
                  </a:lnTo>
                  <a:lnTo>
                    <a:pt x="683" y="244"/>
                  </a:lnTo>
                  <a:lnTo>
                    <a:pt x="686" y="253"/>
                  </a:lnTo>
                  <a:lnTo>
                    <a:pt x="686" y="253"/>
                  </a:lnTo>
                  <a:lnTo>
                    <a:pt x="706" y="388"/>
                  </a:lnTo>
                  <a:lnTo>
                    <a:pt x="725" y="515"/>
                  </a:lnTo>
                  <a:lnTo>
                    <a:pt x="725" y="515"/>
                  </a:lnTo>
                  <a:lnTo>
                    <a:pt x="726" y="519"/>
                  </a:lnTo>
                  <a:lnTo>
                    <a:pt x="727" y="519"/>
                  </a:lnTo>
                  <a:lnTo>
                    <a:pt x="728" y="519"/>
                  </a:lnTo>
                  <a:lnTo>
                    <a:pt x="729" y="517"/>
                  </a:lnTo>
                  <a:lnTo>
                    <a:pt x="730" y="515"/>
                  </a:lnTo>
                  <a:lnTo>
                    <a:pt x="730" y="515"/>
                  </a:lnTo>
                  <a:lnTo>
                    <a:pt x="736" y="485"/>
                  </a:lnTo>
                  <a:lnTo>
                    <a:pt x="736" y="485"/>
                  </a:lnTo>
                  <a:lnTo>
                    <a:pt x="770" y="339"/>
                  </a:lnTo>
                  <a:lnTo>
                    <a:pt x="770" y="339"/>
                  </a:lnTo>
                  <a:lnTo>
                    <a:pt x="773" y="331"/>
                  </a:lnTo>
                  <a:lnTo>
                    <a:pt x="776" y="325"/>
                  </a:lnTo>
                  <a:lnTo>
                    <a:pt x="781" y="320"/>
                  </a:lnTo>
                  <a:lnTo>
                    <a:pt x="786" y="315"/>
                  </a:lnTo>
                  <a:lnTo>
                    <a:pt x="791" y="312"/>
                  </a:lnTo>
                  <a:lnTo>
                    <a:pt x="796" y="310"/>
                  </a:lnTo>
                  <a:lnTo>
                    <a:pt x="801" y="308"/>
                  </a:lnTo>
                  <a:lnTo>
                    <a:pt x="806" y="307"/>
                  </a:lnTo>
                  <a:lnTo>
                    <a:pt x="806" y="307"/>
                  </a:lnTo>
                  <a:lnTo>
                    <a:pt x="843" y="304"/>
                  </a:lnTo>
                  <a:lnTo>
                    <a:pt x="866" y="303"/>
                  </a:lnTo>
                  <a:lnTo>
                    <a:pt x="883" y="303"/>
                  </a:lnTo>
                  <a:lnTo>
                    <a:pt x="883" y="303"/>
                  </a:lnTo>
                  <a:lnTo>
                    <a:pt x="888" y="303"/>
                  </a:lnTo>
                  <a:lnTo>
                    <a:pt x="894" y="305"/>
                  </a:lnTo>
                  <a:lnTo>
                    <a:pt x="899" y="307"/>
                  </a:lnTo>
                  <a:lnTo>
                    <a:pt x="904" y="310"/>
                  </a:lnTo>
                  <a:lnTo>
                    <a:pt x="909" y="313"/>
                  </a:lnTo>
                  <a:lnTo>
                    <a:pt x="914" y="318"/>
                  </a:lnTo>
                  <a:lnTo>
                    <a:pt x="918" y="324"/>
                  </a:lnTo>
                  <a:lnTo>
                    <a:pt x="922" y="330"/>
                  </a:lnTo>
                  <a:lnTo>
                    <a:pt x="1019" y="568"/>
                  </a:lnTo>
                  <a:lnTo>
                    <a:pt x="1019" y="568"/>
                  </a:lnTo>
                  <a:lnTo>
                    <a:pt x="1020" y="571"/>
                  </a:lnTo>
                  <a:lnTo>
                    <a:pt x="1022" y="572"/>
                  </a:lnTo>
                  <a:lnTo>
                    <a:pt x="1026" y="574"/>
                  </a:lnTo>
                  <a:lnTo>
                    <a:pt x="1030" y="574"/>
                  </a:lnTo>
                  <a:lnTo>
                    <a:pt x="1033" y="574"/>
                  </a:lnTo>
                  <a:lnTo>
                    <a:pt x="1121" y="578"/>
                  </a:lnTo>
                  <a:lnTo>
                    <a:pt x="1121" y="578"/>
                  </a:lnTo>
                  <a:lnTo>
                    <a:pt x="1131" y="579"/>
                  </a:lnTo>
                  <a:lnTo>
                    <a:pt x="1136" y="579"/>
                  </a:lnTo>
                  <a:lnTo>
                    <a:pt x="1140" y="580"/>
                  </a:lnTo>
                  <a:lnTo>
                    <a:pt x="1223" y="598"/>
                  </a:lnTo>
                  <a:lnTo>
                    <a:pt x="1223" y="598"/>
                  </a:lnTo>
                  <a:lnTo>
                    <a:pt x="1228" y="599"/>
                  </a:lnTo>
                  <a:lnTo>
                    <a:pt x="1234" y="603"/>
                  </a:lnTo>
                  <a:lnTo>
                    <a:pt x="1237" y="606"/>
                  </a:lnTo>
                  <a:lnTo>
                    <a:pt x="1240" y="610"/>
                  </a:lnTo>
                  <a:lnTo>
                    <a:pt x="1243" y="614"/>
                  </a:lnTo>
                  <a:lnTo>
                    <a:pt x="1245" y="620"/>
                  </a:lnTo>
                  <a:lnTo>
                    <a:pt x="1268" y="697"/>
                  </a:lnTo>
                  <a:lnTo>
                    <a:pt x="1268" y="697"/>
                  </a:lnTo>
                  <a:lnTo>
                    <a:pt x="1273" y="709"/>
                  </a:lnTo>
                  <a:lnTo>
                    <a:pt x="1275" y="718"/>
                  </a:lnTo>
                  <a:lnTo>
                    <a:pt x="1276" y="728"/>
                  </a:lnTo>
                  <a:lnTo>
                    <a:pt x="1275" y="742"/>
                  </a:lnTo>
                  <a:lnTo>
                    <a:pt x="1269" y="821"/>
                  </a:lnTo>
                  <a:lnTo>
                    <a:pt x="1269" y="821"/>
                  </a:lnTo>
                  <a:lnTo>
                    <a:pt x="1268" y="829"/>
                  </a:lnTo>
                  <a:lnTo>
                    <a:pt x="1267" y="834"/>
                  </a:lnTo>
                  <a:lnTo>
                    <a:pt x="1265" y="837"/>
                  </a:lnTo>
                  <a:lnTo>
                    <a:pt x="1264" y="838"/>
                  </a:lnTo>
                  <a:lnTo>
                    <a:pt x="1262" y="837"/>
                  </a:lnTo>
                  <a:lnTo>
                    <a:pt x="1261" y="834"/>
                  </a:lnTo>
                  <a:lnTo>
                    <a:pt x="1260" y="829"/>
                  </a:lnTo>
                  <a:lnTo>
                    <a:pt x="1259" y="822"/>
                  </a:lnTo>
                  <a:lnTo>
                    <a:pt x="1245" y="740"/>
                  </a:lnTo>
                  <a:lnTo>
                    <a:pt x="1245" y="740"/>
                  </a:lnTo>
                  <a:lnTo>
                    <a:pt x="1244" y="737"/>
                  </a:lnTo>
                  <a:lnTo>
                    <a:pt x="1244" y="737"/>
                  </a:lnTo>
                  <a:lnTo>
                    <a:pt x="1243" y="738"/>
                  </a:lnTo>
                  <a:lnTo>
                    <a:pt x="1242" y="740"/>
                  </a:lnTo>
                  <a:lnTo>
                    <a:pt x="1242" y="1014"/>
                  </a:lnTo>
                  <a:lnTo>
                    <a:pt x="1438" y="1014"/>
                  </a:lnTo>
                  <a:lnTo>
                    <a:pt x="1438" y="437"/>
                  </a:lnTo>
                  <a:lnTo>
                    <a:pt x="999" y="437"/>
                  </a:lnTo>
                  <a:close/>
                  <a:moveTo>
                    <a:pt x="322" y="628"/>
                  </a:moveTo>
                  <a:lnTo>
                    <a:pt x="322" y="628"/>
                  </a:lnTo>
                  <a:lnTo>
                    <a:pt x="317" y="627"/>
                  </a:lnTo>
                  <a:lnTo>
                    <a:pt x="311" y="625"/>
                  </a:lnTo>
                  <a:lnTo>
                    <a:pt x="305" y="621"/>
                  </a:lnTo>
                  <a:lnTo>
                    <a:pt x="300" y="616"/>
                  </a:lnTo>
                  <a:lnTo>
                    <a:pt x="295" y="609"/>
                  </a:lnTo>
                  <a:lnTo>
                    <a:pt x="291" y="600"/>
                  </a:lnTo>
                  <a:lnTo>
                    <a:pt x="288" y="588"/>
                  </a:lnTo>
                  <a:lnTo>
                    <a:pt x="288" y="575"/>
                  </a:lnTo>
                  <a:lnTo>
                    <a:pt x="288" y="575"/>
                  </a:lnTo>
                  <a:lnTo>
                    <a:pt x="288" y="567"/>
                  </a:lnTo>
                  <a:lnTo>
                    <a:pt x="290" y="560"/>
                  </a:lnTo>
                  <a:lnTo>
                    <a:pt x="293" y="553"/>
                  </a:lnTo>
                  <a:lnTo>
                    <a:pt x="298" y="546"/>
                  </a:lnTo>
                  <a:lnTo>
                    <a:pt x="302" y="540"/>
                  </a:lnTo>
                  <a:lnTo>
                    <a:pt x="308" y="536"/>
                  </a:lnTo>
                  <a:lnTo>
                    <a:pt x="314" y="533"/>
                  </a:lnTo>
                  <a:lnTo>
                    <a:pt x="320" y="532"/>
                  </a:lnTo>
                  <a:lnTo>
                    <a:pt x="320" y="532"/>
                  </a:lnTo>
                  <a:lnTo>
                    <a:pt x="327" y="533"/>
                  </a:lnTo>
                  <a:lnTo>
                    <a:pt x="333" y="535"/>
                  </a:lnTo>
                  <a:lnTo>
                    <a:pt x="339" y="540"/>
                  </a:lnTo>
                  <a:lnTo>
                    <a:pt x="344" y="545"/>
                  </a:lnTo>
                  <a:lnTo>
                    <a:pt x="349" y="552"/>
                  </a:lnTo>
                  <a:lnTo>
                    <a:pt x="353" y="561"/>
                  </a:lnTo>
                  <a:lnTo>
                    <a:pt x="355" y="570"/>
                  </a:lnTo>
                  <a:lnTo>
                    <a:pt x="356" y="581"/>
                  </a:lnTo>
                  <a:lnTo>
                    <a:pt x="356" y="581"/>
                  </a:lnTo>
                  <a:lnTo>
                    <a:pt x="355" y="592"/>
                  </a:lnTo>
                  <a:lnTo>
                    <a:pt x="352" y="601"/>
                  </a:lnTo>
                  <a:lnTo>
                    <a:pt x="349" y="609"/>
                  </a:lnTo>
                  <a:lnTo>
                    <a:pt x="344" y="616"/>
                  </a:lnTo>
                  <a:lnTo>
                    <a:pt x="339" y="621"/>
                  </a:lnTo>
                  <a:lnTo>
                    <a:pt x="333" y="625"/>
                  </a:lnTo>
                  <a:lnTo>
                    <a:pt x="327" y="627"/>
                  </a:lnTo>
                  <a:lnTo>
                    <a:pt x="322" y="628"/>
                  </a:lnTo>
                  <a:lnTo>
                    <a:pt x="322" y="628"/>
                  </a:lnTo>
                  <a:close/>
                  <a:moveTo>
                    <a:pt x="588" y="194"/>
                  </a:moveTo>
                  <a:lnTo>
                    <a:pt x="588" y="194"/>
                  </a:lnTo>
                  <a:lnTo>
                    <a:pt x="582" y="193"/>
                  </a:lnTo>
                  <a:lnTo>
                    <a:pt x="577" y="192"/>
                  </a:lnTo>
                  <a:lnTo>
                    <a:pt x="572" y="189"/>
                  </a:lnTo>
                  <a:lnTo>
                    <a:pt x="567" y="186"/>
                  </a:lnTo>
                  <a:lnTo>
                    <a:pt x="562" y="183"/>
                  </a:lnTo>
                  <a:lnTo>
                    <a:pt x="558" y="178"/>
                  </a:lnTo>
                  <a:lnTo>
                    <a:pt x="551" y="168"/>
                  </a:lnTo>
                  <a:lnTo>
                    <a:pt x="545" y="157"/>
                  </a:lnTo>
                  <a:lnTo>
                    <a:pt x="541" y="146"/>
                  </a:lnTo>
                  <a:lnTo>
                    <a:pt x="539" y="135"/>
                  </a:lnTo>
                  <a:lnTo>
                    <a:pt x="538" y="125"/>
                  </a:lnTo>
                  <a:lnTo>
                    <a:pt x="538" y="125"/>
                  </a:lnTo>
                  <a:lnTo>
                    <a:pt x="539" y="113"/>
                  </a:lnTo>
                  <a:lnTo>
                    <a:pt x="541" y="101"/>
                  </a:lnTo>
                  <a:lnTo>
                    <a:pt x="545" y="89"/>
                  </a:lnTo>
                  <a:lnTo>
                    <a:pt x="551" y="78"/>
                  </a:lnTo>
                  <a:lnTo>
                    <a:pt x="557" y="70"/>
                  </a:lnTo>
                  <a:lnTo>
                    <a:pt x="561" y="66"/>
                  </a:lnTo>
                  <a:lnTo>
                    <a:pt x="565" y="63"/>
                  </a:lnTo>
                  <a:lnTo>
                    <a:pt x="570" y="61"/>
                  </a:lnTo>
                  <a:lnTo>
                    <a:pt x="574" y="59"/>
                  </a:lnTo>
                  <a:lnTo>
                    <a:pt x="579" y="58"/>
                  </a:lnTo>
                  <a:lnTo>
                    <a:pt x="585" y="57"/>
                  </a:lnTo>
                  <a:lnTo>
                    <a:pt x="585" y="57"/>
                  </a:lnTo>
                  <a:lnTo>
                    <a:pt x="591" y="58"/>
                  </a:lnTo>
                  <a:lnTo>
                    <a:pt x="596" y="59"/>
                  </a:lnTo>
                  <a:lnTo>
                    <a:pt x="601" y="61"/>
                  </a:lnTo>
                  <a:lnTo>
                    <a:pt x="606" y="64"/>
                  </a:lnTo>
                  <a:lnTo>
                    <a:pt x="611" y="67"/>
                  </a:lnTo>
                  <a:lnTo>
                    <a:pt x="615" y="71"/>
                  </a:lnTo>
                  <a:lnTo>
                    <a:pt x="622" y="80"/>
                  </a:lnTo>
                  <a:lnTo>
                    <a:pt x="627" y="92"/>
                  </a:lnTo>
                  <a:lnTo>
                    <a:pt x="631" y="102"/>
                  </a:lnTo>
                  <a:lnTo>
                    <a:pt x="635" y="113"/>
                  </a:lnTo>
                  <a:lnTo>
                    <a:pt x="635" y="123"/>
                  </a:lnTo>
                  <a:lnTo>
                    <a:pt x="635" y="123"/>
                  </a:lnTo>
                  <a:lnTo>
                    <a:pt x="635" y="132"/>
                  </a:lnTo>
                  <a:lnTo>
                    <a:pt x="633" y="143"/>
                  </a:lnTo>
                  <a:lnTo>
                    <a:pt x="628" y="155"/>
                  </a:lnTo>
                  <a:lnTo>
                    <a:pt x="624" y="167"/>
                  </a:lnTo>
                  <a:lnTo>
                    <a:pt x="617" y="177"/>
                  </a:lnTo>
                  <a:lnTo>
                    <a:pt x="613" y="182"/>
                  </a:lnTo>
                  <a:lnTo>
                    <a:pt x="609" y="186"/>
                  </a:lnTo>
                  <a:lnTo>
                    <a:pt x="605" y="189"/>
                  </a:lnTo>
                  <a:lnTo>
                    <a:pt x="600" y="192"/>
                  </a:lnTo>
                  <a:lnTo>
                    <a:pt x="594" y="193"/>
                  </a:lnTo>
                  <a:lnTo>
                    <a:pt x="588" y="194"/>
                  </a:lnTo>
                  <a:lnTo>
                    <a:pt x="588" y="194"/>
                  </a:lnTo>
                  <a:close/>
                  <a:moveTo>
                    <a:pt x="843" y="293"/>
                  </a:moveTo>
                  <a:lnTo>
                    <a:pt x="843" y="293"/>
                  </a:lnTo>
                  <a:lnTo>
                    <a:pt x="836" y="292"/>
                  </a:lnTo>
                  <a:lnTo>
                    <a:pt x="829" y="289"/>
                  </a:lnTo>
                  <a:lnTo>
                    <a:pt x="822" y="285"/>
                  </a:lnTo>
                  <a:lnTo>
                    <a:pt x="814" y="278"/>
                  </a:lnTo>
                  <a:lnTo>
                    <a:pt x="808" y="269"/>
                  </a:lnTo>
                  <a:lnTo>
                    <a:pt x="803" y="258"/>
                  </a:lnTo>
                  <a:lnTo>
                    <a:pt x="801" y="252"/>
                  </a:lnTo>
                  <a:lnTo>
                    <a:pt x="800" y="245"/>
                  </a:lnTo>
                  <a:lnTo>
                    <a:pt x="799" y="238"/>
                  </a:lnTo>
                  <a:lnTo>
                    <a:pt x="798" y="231"/>
                  </a:lnTo>
                  <a:lnTo>
                    <a:pt x="798" y="231"/>
                  </a:lnTo>
                  <a:lnTo>
                    <a:pt x="799" y="221"/>
                  </a:lnTo>
                  <a:lnTo>
                    <a:pt x="801" y="211"/>
                  </a:lnTo>
                  <a:lnTo>
                    <a:pt x="804" y="202"/>
                  </a:lnTo>
                  <a:lnTo>
                    <a:pt x="809" y="193"/>
                  </a:lnTo>
                  <a:lnTo>
                    <a:pt x="814" y="185"/>
                  </a:lnTo>
                  <a:lnTo>
                    <a:pt x="821" y="179"/>
                  </a:lnTo>
                  <a:lnTo>
                    <a:pt x="825" y="176"/>
                  </a:lnTo>
                  <a:lnTo>
                    <a:pt x="829" y="174"/>
                  </a:lnTo>
                  <a:lnTo>
                    <a:pt x="833" y="173"/>
                  </a:lnTo>
                  <a:lnTo>
                    <a:pt x="838" y="173"/>
                  </a:lnTo>
                  <a:lnTo>
                    <a:pt x="838" y="173"/>
                  </a:lnTo>
                  <a:lnTo>
                    <a:pt x="843" y="173"/>
                  </a:lnTo>
                  <a:lnTo>
                    <a:pt x="847" y="174"/>
                  </a:lnTo>
                  <a:lnTo>
                    <a:pt x="851" y="176"/>
                  </a:lnTo>
                  <a:lnTo>
                    <a:pt x="855" y="178"/>
                  </a:lnTo>
                  <a:lnTo>
                    <a:pt x="863" y="184"/>
                  </a:lnTo>
                  <a:lnTo>
                    <a:pt x="869" y="192"/>
                  </a:lnTo>
                  <a:lnTo>
                    <a:pt x="875" y="202"/>
                  </a:lnTo>
                  <a:lnTo>
                    <a:pt x="880" y="214"/>
                  </a:lnTo>
                  <a:lnTo>
                    <a:pt x="882" y="227"/>
                  </a:lnTo>
                  <a:lnTo>
                    <a:pt x="883" y="241"/>
                  </a:lnTo>
                  <a:lnTo>
                    <a:pt x="883" y="241"/>
                  </a:lnTo>
                  <a:lnTo>
                    <a:pt x="882" y="250"/>
                  </a:lnTo>
                  <a:lnTo>
                    <a:pt x="878" y="259"/>
                  </a:lnTo>
                  <a:lnTo>
                    <a:pt x="874" y="267"/>
                  </a:lnTo>
                  <a:lnTo>
                    <a:pt x="869" y="276"/>
                  </a:lnTo>
                  <a:lnTo>
                    <a:pt x="863" y="283"/>
                  </a:lnTo>
                  <a:lnTo>
                    <a:pt x="856" y="288"/>
                  </a:lnTo>
                  <a:lnTo>
                    <a:pt x="849" y="292"/>
                  </a:lnTo>
                  <a:lnTo>
                    <a:pt x="843" y="293"/>
                  </a:lnTo>
                  <a:lnTo>
                    <a:pt x="843" y="293"/>
                  </a:lnTo>
                  <a:close/>
                  <a:moveTo>
                    <a:pt x="1182" y="579"/>
                  </a:moveTo>
                  <a:lnTo>
                    <a:pt x="1182" y="579"/>
                  </a:lnTo>
                  <a:lnTo>
                    <a:pt x="1178" y="578"/>
                  </a:lnTo>
                  <a:lnTo>
                    <a:pt x="1173" y="576"/>
                  </a:lnTo>
                  <a:lnTo>
                    <a:pt x="1168" y="573"/>
                  </a:lnTo>
                  <a:lnTo>
                    <a:pt x="1164" y="568"/>
                  </a:lnTo>
                  <a:lnTo>
                    <a:pt x="1160" y="563"/>
                  </a:lnTo>
                  <a:lnTo>
                    <a:pt x="1157" y="556"/>
                  </a:lnTo>
                  <a:lnTo>
                    <a:pt x="1155" y="549"/>
                  </a:lnTo>
                  <a:lnTo>
                    <a:pt x="1154" y="541"/>
                  </a:lnTo>
                  <a:lnTo>
                    <a:pt x="1154" y="541"/>
                  </a:lnTo>
                  <a:lnTo>
                    <a:pt x="1155" y="531"/>
                  </a:lnTo>
                  <a:lnTo>
                    <a:pt x="1158" y="521"/>
                  </a:lnTo>
                  <a:lnTo>
                    <a:pt x="1161" y="512"/>
                  </a:lnTo>
                  <a:lnTo>
                    <a:pt x="1166" y="503"/>
                  </a:lnTo>
                  <a:lnTo>
                    <a:pt x="1173" y="495"/>
                  </a:lnTo>
                  <a:lnTo>
                    <a:pt x="1179" y="489"/>
                  </a:lnTo>
                  <a:lnTo>
                    <a:pt x="1187" y="484"/>
                  </a:lnTo>
                  <a:lnTo>
                    <a:pt x="1191" y="483"/>
                  </a:lnTo>
                  <a:lnTo>
                    <a:pt x="1194" y="483"/>
                  </a:lnTo>
                  <a:lnTo>
                    <a:pt x="1194" y="483"/>
                  </a:lnTo>
                  <a:lnTo>
                    <a:pt x="1202" y="484"/>
                  </a:lnTo>
                  <a:lnTo>
                    <a:pt x="1208" y="487"/>
                  </a:lnTo>
                  <a:lnTo>
                    <a:pt x="1213" y="491"/>
                  </a:lnTo>
                  <a:lnTo>
                    <a:pt x="1218" y="496"/>
                  </a:lnTo>
                  <a:lnTo>
                    <a:pt x="1221" y="502"/>
                  </a:lnTo>
                  <a:lnTo>
                    <a:pt x="1223" y="509"/>
                  </a:lnTo>
                  <a:lnTo>
                    <a:pt x="1225" y="516"/>
                  </a:lnTo>
                  <a:lnTo>
                    <a:pt x="1225" y="523"/>
                  </a:lnTo>
                  <a:lnTo>
                    <a:pt x="1225" y="523"/>
                  </a:lnTo>
                  <a:lnTo>
                    <a:pt x="1225" y="530"/>
                  </a:lnTo>
                  <a:lnTo>
                    <a:pt x="1223" y="539"/>
                  </a:lnTo>
                  <a:lnTo>
                    <a:pt x="1220" y="548"/>
                  </a:lnTo>
                  <a:lnTo>
                    <a:pt x="1215" y="558"/>
                  </a:lnTo>
                  <a:lnTo>
                    <a:pt x="1209" y="566"/>
                  </a:lnTo>
                  <a:lnTo>
                    <a:pt x="1206" y="569"/>
                  </a:lnTo>
                  <a:lnTo>
                    <a:pt x="1202" y="573"/>
                  </a:lnTo>
                  <a:lnTo>
                    <a:pt x="1197" y="575"/>
                  </a:lnTo>
                  <a:lnTo>
                    <a:pt x="1193" y="577"/>
                  </a:lnTo>
                  <a:lnTo>
                    <a:pt x="1187" y="578"/>
                  </a:lnTo>
                  <a:lnTo>
                    <a:pt x="1182" y="579"/>
                  </a:lnTo>
                  <a:lnTo>
                    <a:pt x="1182" y="5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6" name="Freeform 39"/>
            <p:cNvSpPr>
              <a:spLocks/>
            </p:cNvSpPr>
            <p:nvPr userDrawn="1"/>
          </p:nvSpPr>
          <p:spPr bwMode="auto">
            <a:xfrm>
              <a:off x="1112838" y="6602413"/>
              <a:ext cx="146050" cy="146050"/>
            </a:xfrm>
            <a:custGeom>
              <a:avLst/>
              <a:gdLst>
                <a:gd name="T0" fmla="*/ 724 w 742"/>
                <a:gd name="T1" fmla="*/ 250 h 730"/>
                <a:gd name="T2" fmla="*/ 720 w 742"/>
                <a:gd name="T3" fmla="*/ 238 h 730"/>
                <a:gd name="T4" fmla="*/ 712 w 742"/>
                <a:gd name="T5" fmla="*/ 233 h 730"/>
                <a:gd name="T6" fmla="*/ 624 w 742"/>
                <a:gd name="T7" fmla="*/ 206 h 730"/>
                <a:gd name="T8" fmla="*/ 616 w 742"/>
                <a:gd name="T9" fmla="*/ 202 h 730"/>
                <a:gd name="T10" fmla="*/ 609 w 742"/>
                <a:gd name="T11" fmla="*/ 196 h 730"/>
                <a:gd name="T12" fmla="*/ 602 w 742"/>
                <a:gd name="T13" fmla="*/ 184 h 730"/>
                <a:gd name="T14" fmla="*/ 570 w 742"/>
                <a:gd name="T15" fmla="*/ 119 h 730"/>
                <a:gd name="T16" fmla="*/ 540 w 742"/>
                <a:gd name="T17" fmla="*/ 61 h 730"/>
                <a:gd name="T18" fmla="*/ 536 w 742"/>
                <a:gd name="T19" fmla="*/ 57 h 730"/>
                <a:gd name="T20" fmla="*/ 535 w 742"/>
                <a:gd name="T21" fmla="*/ 72 h 730"/>
                <a:gd name="T22" fmla="*/ 533 w 742"/>
                <a:gd name="T23" fmla="*/ 207 h 730"/>
                <a:gd name="T24" fmla="*/ 524 w 742"/>
                <a:gd name="T25" fmla="*/ 621 h 730"/>
                <a:gd name="T26" fmla="*/ 524 w 742"/>
                <a:gd name="T27" fmla="*/ 629 h 730"/>
                <a:gd name="T28" fmla="*/ 506 w 742"/>
                <a:gd name="T29" fmla="*/ 622 h 730"/>
                <a:gd name="T30" fmla="*/ 506 w 742"/>
                <a:gd name="T31" fmla="*/ 622 h 730"/>
                <a:gd name="T32" fmla="*/ 474 w 742"/>
                <a:gd name="T33" fmla="*/ 359 h 730"/>
                <a:gd name="T34" fmla="*/ 472 w 742"/>
                <a:gd name="T35" fmla="*/ 347 h 730"/>
                <a:gd name="T36" fmla="*/ 469 w 742"/>
                <a:gd name="T37" fmla="*/ 342 h 730"/>
                <a:gd name="T38" fmla="*/ 466 w 742"/>
                <a:gd name="T39" fmla="*/ 345 h 730"/>
                <a:gd name="T40" fmla="*/ 464 w 742"/>
                <a:gd name="T41" fmla="*/ 360 h 730"/>
                <a:gd name="T42" fmla="*/ 447 w 742"/>
                <a:gd name="T43" fmla="*/ 685 h 730"/>
                <a:gd name="T44" fmla="*/ 402 w 742"/>
                <a:gd name="T45" fmla="*/ 361 h 730"/>
                <a:gd name="T46" fmla="*/ 399 w 742"/>
                <a:gd name="T47" fmla="*/ 212 h 730"/>
                <a:gd name="T48" fmla="*/ 396 w 742"/>
                <a:gd name="T49" fmla="*/ 74 h 730"/>
                <a:gd name="T50" fmla="*/ 395 w 742"/>
                <a:gd name="T51" fmla="*/ 59 h 730"/>
                <a:gd name="T52" fmla="*/ 394 w 742"/>
                <a:gd name="T53" fmla="*/ 59 h 730"/>
                <a:gd name="T54" fmla="*/ 383 w 742"/>
                <a:gd name="T55" fmla="*/ 80 h 730"/>
                <a:gd name="T56" fmla="*/ 361 w 742"/>
                <a:gd name="T57" fmla="*/ 131 h 730"/>
                <a:gd name="T58" fmla="*/ 331 w 742"/>
                <a:gd name="T59" fmla="*/ 208 h 730"/>
                <a:gd name="T60" fmla="*/ 328 w 742"/>
                <a:gd name="T61" fmla="*/ 211 h 730"/>
                <a:gd name="T62" fmla="*/ 323 w 742"/>
                <a:gd name="T63" fmla="*/ 210 h 730"/>
                <a:gd name="T64" fmla="*/ 277 w 742"/>
                <a:gd name="T65" fmla="*/ 6 h 730"/>
                <a:gd name="T66" fmla="*/ 275 w 742"/>
                <a:gd name="T67" fmla="*/ 0 h 730"/>
                <a:gd name="T68" fmla="*/ 274 w 742"/>
                <a:gd name="T69" fmla="*/ 2 h 730"/>
                <a:gd name="T70" fmla="*/ 274 w 742"/>
                <a:gd name="T71" fmla="*/ 14 h 730"/>
                <a:gd name="T72" fmla="*/ 263 w 742"/>
                <a:gd name="T73" fmla="*/ 685 h 730"/>
                <a:gd name="T74" fmla="*/ 207 w 742"/>
                <a:gd name="T75" fmla="*/ 228 h 730"/>
                <a:gd name="T76" fmla="*/ 205 w 742"/>
                <a:gd name="T77" fmla="*/ 219 h 730"/>
                <a:gd name="T78" fmla="*/ 203 w 742"/>
                <a:gd name="T79" fmla="*/ 217 h 730"/>
                <a:gd name="T80" fmla="*/ 201 w 742"/>
                <a:gd name="T81" fmla="*/ 220 h 730"/>
                <a:gd name="T82" fmla="*/ 164 w 742"/>
                <a:gd name="T83" fmla="*/ 621 h 730"/>
                <a:gd name="T84" fmla="*/ 163 w 742"/>
                <a:gd name="T85" fmla="*/ 631 h 730"/>
                <a:gd name="T86" fmla="*/ 120 w 742"/>
                <a:gd name="T87" fmla="*/ 32 h 730"/>
                <a:gd name="T88" fmla="*/ 119 w 742"/>
                <a:gd name="T89" fmla="*/ 25 h 730"/>
                <a:gd name="T90" fmla="*/ 118 w 742"/>
                <a:gd name="T91" fmla="*/ 23 h 730"/>
                <a:gd name="T92" fmla="*/ 114 w 742"/>
                <a:gd name="T93" fmla="*/ 30 h 730"/>
                <a:gd name="T94" fmla="*/ 70 w 742"/>
                <a:gd name="T95" fmla="*/ 195 h 730"/>
                <a:gd name="T96" fmla="*/ 65 w 742"/>
                <a:gd name="T97" fmla="*/ 208 h 730"/>
                <a:gd name="T98" fmla="*/ 5 w 742"/>
                <a:gd name="T99" fmla="*/ 284 h 730"/>
                <a:gd name="T100" fmla="*/ 1 w 742"/>
                <a:gd name="T101" fmla="*/ 290 h 730"/>
                <a:gd name="T102" fmla="*/ 0 w 742"/>
                <a:gd name="T103" fmla="*/ 302 h 730"/>
                <a:gd name="T104" fmla="*/ 48 w 742"/>
                <a:gd name="T105" fmla="*/ 627 h 730"/>
                <a:gd name="T106" fmla="*/ 51 w 742"/>
                <a:gd name="T107" fmla="*/ 730 h 730"/>
                <a:gd name="T108" fmla="*/ 609 w 742"/>
                <a:gd name="T109" fmla="*/ 685 h 730"/>
                <a:gd name="T110" fmla="*/ 742 w 742"/>
                <a:gd name="T111" fmla="*/ 627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2" h="730">
                  <a:moveTo>
                    <a:pt x="724" y="250"/>
                  </a:moveTo>
                  <a:lnTo>
                    <a:pt x="724" y="250"/>
                  </a:lnTo>
                  <a:lnTo>
                    <a:pt x="723" y="243"/>
                  </a:lnTo>
                  <a:lnTo>
                    <a:pt x="720" y="238"/>
                  </a:lnTo>
                  <a:lnTo>
                    <a:pt x="717" y="235"/>
                  </a:lnTo>
                  <a:lnTo>
                    <a:pt x="712" y="233"/>
                  </a:lnTo>
                  <a:lnTo>
                    <a:pt x="624" y="206"/>
                  </a:lnTo>
                  <a:lnTo>
                    <a:pt x="624" y="206"/>
                  </a:lnTo>
                  <a:lnTo>
                    <a:pt x="619" y="204"/>
                  </a:lnTo>
                  <a:lnTo>
                    <a:pt x="616" y="202"/>
                  </a:lnTo>
                  <a:lnTo>
                    <a:pt x="612" y="199"/>
                  </a:lnTo>
                  <a:lnTo>
                    <a:pt x="609" y="196"/>
                  </a:lnTo>
                  <a:lnTo>
                    <a:pt x="605" y="190"/>
                  </a:lnTo>
                  <a:lnTo>
                    <a:pt x="602" y="184"/>
                  </a:lnTo>
                  <a:lnTo>
                    <a:pt x="602" y="184"/>
                  </a:lnTo>
                  <a:lnTo>
                    <a:pt x="570" y="119"/>
                  </a:lnTo>
                  <a:lnTo>
                    <a:pt x="548" y="76"/>
                  </a:lnTo>
                  <a:lnTo>
                    <a:pt x="540" y="61"/>
                  </a:lnTo>
                  <a:lnTo>
                    <a:pt x="538" y="58"/>
                  </a:lnTo>
                  <a:lnTo>
                    <a:pt x="536" y="57"/>
                  </a:lnTo>
                  <a:lnTo>
                    <a:pt x="536" y="57"/>
                  </a:lnTo>
                  <a:lnTo>
                    <a:pt x="535" y="72"/>
                  </a:lnTo>
                  <a:lnTo>
                    <a:pt x="534" y="106"/>
                  </a:lnTo>
                  <a:lnTo>
                    <a:pt x="533" y="207"/>
                  </a:lnTo>
                  <a:lnTo>
                    <a:pt x="533" y="354"/>
                  </a:lnTo>
                  <a:lnTo>
                    <a:pt x="524" y="621"/>
                  </a:lnTo>
                  <a:lnTo>
                    <a:pt x="524" y="621"/>
                  </a:lnTo>
                  <a:lnTo>
                    <a:pt x="524" y="629"/>
                  </a:lnTo>
                  <a:lnTo>
                    <a:pt x="507" y="629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490" y="481"/>
                  </a:lnTo>
                  <a:lnTo>
                    <a:pt x="474" y="359"/>
                  </a:lnTo>
                  <a:lnTo>
                    <a:pt x="474" y="359"/>
                  </a:lnTo>
                  <a:lnTo>
                    <a:pt x="472" y="347"/>
                  </a:lnTo>
                  <a:lnTo>
                    <a:pt x="470" y="343"/>
                  </a:lnTo>
                  <a:lnTo>
                    <a:pt x="469" y="342"/>
                  </a:lnTo>
                  <a:lnTo>
                    <a:pt x="467" y="342"/>
                  </a:lnTo>
                  <a:lnTo>
                    <a:pt x="466" y="345"/>
                  </a:lnTo>
                  <a:lnTo>
                    <a:pt x="465" y="351"/>
                  </a:lnTo>
                  <a:lnTo>
                    <a:pt x="464" y="360"/>
                  </a:lnTo>
                  <a:lnTo>
                    <a:pt x="464" y="360"/>
                  </a:lnTo>
                  <a:lnTo>
                    <a:pt x="447" y="685"/>
                  </a:lnTo>
                  <a:lnTo>
                    <a:pt x="428" y="685"/>
                  </a:lnTo>
                  <a:lnTo>
                    <a:pt x="402" y="361"/>
                  </a:lnTo>
                  <a:lnTo>
                    <a:pt x="402" y="361"/>
                  </a:lnTo>
                  <a:lnTo>
                    <a:pt x="399" y="212"/>
                  </a:lnTo>
                  <a:lnTo>
                    <a:pt x="397" y="109"/>
                  </a:lnTo>
                  <a:lnTo>
                    <a:pt x="396" y="74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4" y="59"/>
                  </a:lnTo>
                  <a:lnTo>
                    <a:pt x="391" y="63"/>
                  </a:lnTo>
                  <a:lnTo>
                    <a:pt x="383" y="80"/>
                  </a:lnTo>
                  <a:lnTo>
                    <a:pt x="373" y="104"/>
                  </a:lnTo>
                  <a:lnTo>
                    <a:pt x="361" y="131"/>
                  </a:lnTo>
                  <a:lnTo>
                    <a:pt x="340" y="184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28" y="211"/>
                  </a:lnTo>
                  <a:lnTo>
                    <a:pt x="326" y="212"/>
                  </a:lnTo>
                  <a:lnTo>
                    <a:pt x="323" y="210"/>
                  </a:lnTo>
                  <a:lnTo>
                    <a:pt x="322" y="208"/>
                  </a:lnTo>
                  <a:lnTo>
                    <a:pt x="277" y="6"/>
                  </a:lnTo>
                  <a:lnTo>
                    <a:pt x="277" y="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4" y="2"/>
                  </a:lnTo>
                  <a:lnTo>
                    <a:pt x="274" y="7"/>
                  </a:lnTo>
                  <a:lnTo>
                    <a:pt x="274" y="14"/>
                  </a:lnTo>
                  <a:lnTo>
                    <a:pt x="296" y="685"/>
                  </a:lnTo>
                  <a:lnTo>
                    <a:pt x="263" y="685"/>
                  </a:lnTo>
                  <a:lnTo>
                    <a:pt x="207" y="228"/>
                  </a:lnTo>
                  <a:lnTo>
                    <a:pt x="207" y="228"/>
                  </a:lnTo>
                  <a:lnTo>
                    <a:pt x="206" y="222"/>
                  </a:lnTo>
                  <a:lnTo>
                    <a:pt x="205" y="219"/>
                  </a:lnTo>
                  <a:lnTo>
                    <a:pt x="204" y="217"/>
                  </a:lnTo>
                  <a:lnTo>
                    <a:pt x="203" y="217"/>
                  </a:lnTo>
                  <a:lnTo>
                    <a:pt x="202" y="218"/>
                  </a:lnTo>
                  <a:lnTo>
                    <a:pt x="201" y="220"/>
                  </a:lnTo>
                  <a:lnTo>
                    <a:pt x="200" y="226"/>
                  </a:lnTo>
                  <a:lnTo>
                    <a:pt x="164" y="621"/>
                  </a:lnTo>
                  <a:lnTo>
                    <a:pt x="164" y="621"/>
                  </a:lnTo>
                  <a:lnTo>
                    <a:pt x="163" y="631"/>
                  </a:lnTo>
                  <a:lnTo>
                    <a:pt x="133" y="630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19" y="25"/>
                  </a:lnTo>
                  <a:lnTo>
                    <a:pt x="119" y="24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4" y="30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68" y="202"/>
                  </a:lnTo>
                  <a:lnTo>
                    <a:pt x="65" y="208"/>
                  </a:lnTo>
                  <a:lnTo>
                    <a:pt x="58" y="219"/>
                  </a:lnTo>
                  <a:lnTo>
                    <a:pt x="5" y="284"/>
                  </a:lnTo>
                  <a:lnTo>
                    <a:pt x="5" y="284"/>
                  </a:lnTo>
                  <a:lnTo>
                    <a:pt x="1" y="290"/>
                  </a:lnTo>
                  <a:lnTo>
                    <a:pt x="0" y="296"/>
                  </a:lnTo>
                  <a:lnTo>
                    <a:pt x="0" y="302"/>
                  </a:lnTo>
                  <a:lnTo>
                    <a:pt x="1" y="309"/>
                  </a:lnTo>
                  <a:lnTo>
                    <a:pt x="48" y="627"/>
                  </a:lnTo>
                  <a:lnTo>
                    <a:pt x="51" y="627"/>
                  </a:lnTo>
                  <a:lnTo>
                    <a:pt x="51" y="730"/>
                  </a:lnTo>
                  <a:lnTo>
                    <a:pt x="609" y="730"/>
                  </a:lnTo>
                  <a:lnTo>
                    <a:pt x="609" y="685"/>
                  </a:lnTo>
                  <a:lnTo>
                    <a:pt x="609" y="627"/>
                  </a:lnTo>
                  <a:lnTo>
                    <a:pt x="742" y="627"/>
                  </a:lnTo>
                  <a:lnTo>
                    <a:pt x="724" y="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7" name="Rectangle 40"/>
            <p:cNvSpPr>
              <a:spLocks noChangeArrowheads="1"/>
            </p:cNvSpPr>
            <p:nvPr userDrawn="1"/>
          </p:nvSpPr>
          <p:spPr bwMode="auto">
            <a:xfrm>
              <a:off x="1122363" y="6754813"/>
              <a:ext cx="111125" cy="17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8" name="Rectangle 41"/>
            <p:cNvSpPr>
              <a:spLocks noChangeArrowheads="1"/>
            </p:cNvSpPr>
            <p:nvPr userDrawn="1"/>
          </p:nvSpPr>
          <p:spPr bwMode="auto">
            <a:xfrm>
              <a:off x="1122363" y="6783388"/>
              <a:ext cx="1111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41" name="Rectangle 42"/>
            <p:cNvSpPr>
              <a:spLocks noChangeArrowheads="1"/>
            </p:cNvSpPr>
            <p:nvPr userDrawn="1"/>
          </p:nvSpPr>
          <p:spPr bwMode="auto">
            <a:xfrm>
              <a:off x="1122363" y="6810375"/>
              <a:ext cx="111125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Group 40"/>
          <p:cNvGrpSpPr/>
          <p:nvPr userDrawn="1"/>
        </p:nvGrpSpPr>
        <p:grpSpPr>
          <a:xfrm>
            <a:off x="0" y="6462078"/>
            <a:ext cx="12192000" cy="0"/>
            <a:chOff x="0" y="6462078"/>
            <a:chExt cx="9144000" cy="0"/>
          </a:xfrm>
        </p:grpSpPr>
        <p:sp>
          <p:nvSpPr>
            <p:cNvPr id="42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3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4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5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6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7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8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Group 48"/>
          <p:cNvGrpSpPr/>
          <p:nvPr userDrawn="1"/>
        </p:nvGrpSpPr>
        <p:grpSpPr>
          <a:xfrm>
            <a:off x="194734" y="6527166"/>
            <a:ext cx="2499868" cy="286383"/>
            <a:chOff x="146050" y="6527165"/>
            <a:chExt cx="1874901" cy="286383"/>
          </a:xfrm>
        </p:grpSpPr>
        <p:sp>
          <p:nvSpPr>
            <p:cNvPr id="50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1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2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3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4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5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6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7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8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9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0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1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2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3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4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5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7553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681" r:id="rId20"/>
    <p:sldLayoutId id="2147483682" r:id="rId21"/>
    <p:sldLayoutId id="2147483759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043" name="Group 1042"/>
          <p:cNvGrpSpPr/>
          <p:nvPr/>
        </p:nvGrpSpPr>
        <p:grpSpPr>
          <a:xfrm>
            <a:off x="-6351" y="6439220"/>
            <a:ext cx="12204701" cy="45719"/>
            <a:chOff x="-4763" y="6424613"/>
            <a:chExt cx="9153526" cy="60325"/>
          </a:xfrm>
        </p:grpSpPr>
        <p:sp>
          <p:nvSpPr>
            <p:cNvPr id="11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6424613"/>
              <a:ext cx="9144000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6534150" y="6424613"/>
              <a:ext cx="1306513" cy="60325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7840663" y="6424613"/>
              <a:ext cx="1308100" cy="60325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1303338" y="6424613"/>
              <a:ext cx="1306513" cy="60325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 userDrawn="1"/>
          </p:nvSpPr>
          <p:spPr bwMode="auto">
            <a:xfrm>
              <a:off x="3917950" y="6424613"/>
              <a:ext cx="1308100" cy="60325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 userDrawn="1"/>
          </p:nvSpPr>
          <p:spPr bwMode="auto">
            <a:xfrm>
              <a:off x="2609850" y="6424613"/>
              <a:ext cx="1308100" cy="60325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226050" y="6424613"/>
              <a:ext cx="1308100" cy="60325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 userDrawn="1"/>
          </p:nvSpPr>
          <p:spPr bwMode="auto">
            <a:xfrm>
              <a:off x="-4763" y="6424613"/>
              <a:ext cx="1308100" cy="60325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54217" y="6527006"/>
            <a:ext cx="1108212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061F047A-04C5-453A-A593-906DA599A8F6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4800" y="6527006"/>
            <a:ext cx="75184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6527006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1042" name="Group 1041"/>
          <p:cNvGrpSpPr/>
          <p:nvPr/>
        </p:nvGrpSpPr>
        <p:grpSpPr>
          <a:xfrm>
            <a:off x="203200" y="6526213"/>
            <a:ext cx="2491317" cy="290512"/>
            <a:chOff x="152400" y="6526213"/>
            <a:chExt cx="1868488" cy="290512"/>
          </a:xfrm>
        </p:grpSpPr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152400" y="6575425"/>
              <a:ext cx="106363" cy="150812"/>
            </a:xfrm>
            <a:custGeom>
              <a:avLst/>
              <a:gdLst>
                <a:gd name="T0" fmla="*/ 456 w 535"/>
                <a:gd name="T1" fmla="*/ 716 h 760"/>
                <a:gd name="T2" fmla="*/ 400 w 535"/>
                <a:gd name="T3" fmla="*/ 745 h 760"/>
                <a:gd name="T4" fmla="*/ 331 w 535"/>
                <a:gd name="T5" fmla="*/ 759 h 760"/>
                <a:gd name="T6" fmla="*/ 0 w 535"/>
                <a:gd name="T7" fmla="*/ 0 h 760"/>
                <a:gd name="T8" fmla="*/ 320 w 535"/>
                <a:gd name="T9" fmla="*/ 1 h 760"/>
                <a:gd name="T10" fmla="*/ 389 w 535"/>
                <a:gd name="T11" fmla="*/ 14 h 760"/>
                <a:gd name="T12" fmla="*/ 446 w 535"/>
                <a:gd name="T13" fmla="*/ 44 h 760"/>
                <a:gd name="T14" fmla="*/ 476 w 535"/>
                <a:gd name="T15" fmla="*/ 71 h 760"/>
                <a:gd name="T16" fmla="*/ 508 w 535"/>
                <a:gd name="T17" fmla="*/ 123 h 760"/>
                <a:gd name="T18" fmla="*/ 522 w 535"/>
                <a:gd name="T19" fmla="*/ 185 h 760"/>
                <a:gd name="T20" fmla="*/ 523 w 535"/>
                <a:gd name="T21" fmla="*/ 223 h 760"/>
                <a:gd name="T22" fmla="*/ 515 w 535"/>
                <a:gd name="T23" fmla="*/ 263 h 760"/>
                <a:gd name="T24" fmla="*/ 500 w 535"/>
                <a:gd name="T25" fmla="*/ 298 h 760"/>
                <a:gd name="T26" fmla="*/ 485 w 535"/>
                <a:gd name="T27" fmla="*/ 319 h 760"/>
                <a:gd name="T28" fmla="*/ 460 w 535"/>
                <a:gd name="T29" fmla="*/ 346 h 760"/>
                <a:gd name="T30" fmla="*/ 431 w 535"/>
                <a:gd name="T31" fmla="*/ 364 h 760"/>
                <a:gd name="T32" fmla="*/ 433 w 535"/>
                <a:gd name="T33" fmla="*/ 374 h 760"/>
                <a:gd name="T34" fmla="*/ 466 w 535"/>
                <a:gd name="T35" fmla="*/ 395 h 760"/>
                <a:gd name="T36" fmla="*/ 494 w 535"/>
                <a:gd name="T37" fmla="*/ 423 h 760"/>
                <a:gd name="T38" fmla="*/ 510 w 535"/>
                <a:gd name="T39" fmla="*/ 445 h 760"/>
                <a:gd name="T40" fmla="*/ 527 w 535"/>
                <a:gd name="T41" fmla="*/ 484 h 760"/>
                <a:gd name="T42" fmla="*/ 534 w 535"/>
                <a:gd name="T43" fmla="*/ 529 h 760"/>
                <a:gd name="T44" fmla="*/ 534 w 535"/>
                <a:gd name="T45" fmla="*/ 570 h 760"/>
                <a:gd name="T46" fmla="*/ 519 w 535"/>
                <a:gd name="T47" fmla="*/ 636 h 760"/>
                <a:gd name="T48" fmla="*/ 500 w 535"/>
                <a:gd name="T49" fmla="*/ 673 h 760"/>
                <a:gd name="T50" fmla="*/ 472 w 535"/>
                <a:gd name="T51" fmla="*/ 703 h 760"/>
                <a:gd name="T52" fmla="*/ 375 w 535"/>
                <a:gd name="T53" fmla="*/ 132 h 760"/>
                <a:gd name="T54" fmla="*/ 346 w 535"/>
                <a:gd name="T55" fmla="*/ 115 h 760"/>
                <a:gd name="T56" fmla="*/ 311 w 535"/>
                <a:gd name="T57" fmla="*/ 106 h 760"/>
                <a:gd name="T58" fmla="*/ 114 w 535"/>
                <a:gd name="T59" fmla="*/ 104 h 760"/>
                <a:gd name="T60" fmla="*/ 285 w 535"/>
                <a:gd name="T61" fmla="*/ 321 h 760"/>
                <a:gd name="T62" fmla="*/ 324 w 535"/>
                <a:gd name="T63" fmla="*/ 317 h 760"/>
                <a:gd name="T64" fmla="*/ 356 w 535"/>
                <a:gd name="T65" fmla="*/ 306 h 760"/>
                <a:gd name="T66" fmla="*/ 375 w 535"/>
                <a:gd name="T67" fmla="*/ 293 h 760"/>
                <a:gd name="T68" fmla="*/ 396 w 535"/>
                <a:gd name="T69" fmla="*/ 269 h 760"/>
                <a:gd name="T70" fmla="*/ 406 w 535"/>
                <a:gd name="T71" fmla="*/ 238 h 760"/>
                <a:gd name="T72" fmla="*/ 409 w 535"/>
                <a:gd name="T73" fmla="*/ 213 h 760"/>
                <a:gd name="T74" fmla="*/ 404 w 535"/>
                <a:gd name="T75" fmla="*/ 177 h 760"/>
                <a:gd name="T76" fmla="*/ 390 w 535"/>
                <a:gd name="T77" fmla="*/ 148 h 760"/>
                <a:gd name="T78" fmla="*/ 375 w 535"/>
                <a:gd name="T79" fmla="*/ 132 h 760"/>
                <a:gd name="T80" fmla="*/ 379 w 535"/>
                <a:gd name="T81" fmla="*/ 450 h 760"/>
                <a:gd name="T82" fmla="*/ 347 w 535"/>
                <a:gd name="T83" fmla="*/ 433 h 760"/>
                <a:gd name="T84" fmla="*/ 309 w 535"/>
                <a:gd name="T85" fmla="*/ 426 h 760"/>
                <a:gd name="T86" fmla="*/ 114 w 535"/>
                <a:gd name="T87" fmla="*/ 656 h 760"/>
                <a:gd name="T88" fmla="*/ 309 w 535"/>
                <a:gd name="T89" fmla="*/ 656 h 760"/>
                <a:gd name="T90" fmla="*/ 347 w 535"/>
                <a:gd name="T91" fmla="*/ 648 h 760"/>
                <a:gd name="T92" fmla="*/ 379 w 535"/>
                <a:gd name="T93" fmla="*/ 631 h 760"/>
                <a:gd name="T94" fmla="*/ 395 w 535"/>
                <a:gd name="T95" fmla="*/ 616 h 760"/>
                <a:gd name="T96" fmla="*/ 412 w 535"/>
                <a:gd name="T97" fmla="*/ 587 h 760"/>
                <a:gd name="T98" fmla="*/ 420 w 535"/>
                <a:gd name="T99" fmla="*/ 552 h 760"/>
                <a:gd name="T100" fmla="*/ 420 w 535"/>
                <a:gd name="T101" fmla="*/ 527 h 760"/>
                <a:gd name="T102" fmla="*/ 412 w 535"/>
                <a:gd name="T103" fmla="*/ 494 h 760"/>
                <a:gd name="T104" fmla="*/ 395 w 535"/>
                <a:gd name="T105" fmla="*/ 46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5" h="760">
                  <a:moveTo>
                    <a:pt x="472" y="703"/>
                  </a:moveTo>
                  <a:lnTo>
                    <a:pt x="472" y="703"/>
                  </a:lnTo>
                  <a:lnTo>
                    <a:pt x="456" y="716"/>
                  </a:lnTo>
                  <a:lnTo>
                    <a:pt x="438" y="728"/>
                  </a:lnTo>
                  <a:lnTo>
                    <a:pt x="420" y="737"/>
                  </a:lnTo>
                  <a:lnTo>
                    <a:pt x="400" y="745"/>
                  </a:lnTo>
                  <a:lnTo>
                    <a:pt x="378" y="751"/>
                  </a:lnTo>
                  <a:lnTo>
                    <a:pt x="355" y="757"/>
                  </a:lnTo>
                  <a:lnTo>
                    <a:pt x="331" y="759"/>
                  </a:lnTo>
                  <a:lnTo>
                    <a:pt x="306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294" y="0"/>
                  </a:lnTo>
                  <a:lnTo>
                    <a:pt x="294" y="0"/>
                  </a:lnTo>
                  <a:lnTo>
                    <a:pt x="320" y="1"/>
                  </a:lnTo>
                  <a:lnTo>
                    <a:pt x="344" y="4"/>
                  </a:lnTo>
                  <a:lnTo>
                    <a:pt x="367" y="8"/>
                  </a:lnTo>
                  <a:lnTo>
                    <a:pt x="389" y="14"/>
                  </a:lnTo>
                  <a:lnTo>
                    <a:pt x="409" y="22"/>
                  </a:lnTo>
                  <a:lnTo>
                    <a:pt x="428" y="33"/>
                  </a:lnTo>
                  <a:lnTo>
                    <a:pt x="446" y="44"/>
                  </a:lnTo>
                  <a:lnTo>
                    <a:pt x="462" y="57"/>
                  </a:lnTo>
                  <a:lnTo>
                    <a:pt x="462" y="57"/>
                  </a:lnTo>
                  <a:lnTo>
                    <a:pt x="476" y="71"/>
                  </a:lnTo>
                  <a:lnTo>
                    <a:pt x="488" y="87"/>
                  </a:lnTo>
                  <a:lnTo>
                    <a:pt x="499" y="104"/>
                  </a:lnTo>
                  <a:lnTo>
                    <a:pt x="508" y="123"/>
                  </a:lnTo>
                  <a:lnTo>
                    <a:pt x="514" y="142"/>
                  </a:lnTo>
                  <a:lnTo>
                    <a:pt x="519" y="163"/>
                  </a:lnTo>
                  <a:lnTo>
                    <a:pt x="522" y="185"/>
                  </a:lnTo>
                  <a:lnTo>
                    <a:pt x="523" y="209"/>
                  </a:lnTo>
                  <a:lnTo>
                    <a:pt x="523" y="209"/>
                  </a:lnTo>
                  <a:lnTo>
                    <a:pt x="523" y="223"/>
                  </a:lnTo>
                  <a:lnTo>
                    <a:pt x="521" y="237"/>
                  </a:lnTo>
                  <a:lnTo>
                    <a:pt x="519" y="250"/>
                  </a:lnTo>
                  <a:lnTo>
                    <a:pt x="515" y="263"/>
                  </a:lnTo>
                  <a:lnTo>
                    <a:pt x="511" y="275"/>
                  </a:lnTo>
                  <a:lnTo>
                    <a:pt x="506" y="287"/>
                  </a:lnTo>
                  <a:lnTo>
                    <a:pt x="500" y="298"/>
                  </a:lnTo>
                  <a:lnTo>
                    <a:pt x="493" y="309"/>
                  </a:lnTo>
                  <a:lnTo>
                    <a:pt x="493" y="309"/>
                  </a:lnTo>
                  <a:lnTo>
                    <a:pt x="485" y="319"/>
                  </a:lnTo>
                  <a:lnTo>
                    <a:pt x="477" y="329"/>
                  </a:lnTo>
                  <a:lnTo>
                    <a:pt x="469" y="338"/>
                  </a:lnTo>
                  <a:lnTo>
                    <a:pt x="460" y="346"/>
                  </a:lnTo>
                  <a:lnTo>
                    <a:pt x="451" y="353"/>
                  </a:lnTo>
                  <a:lnTo>
                    <a:pt x="441" y="359"/>
                  </a:lnTo>
                  <a:lnTo>
                    <a:pt x="431" y="364"/>
                  </a:lnTo>
                  <a:lnTo>
                    <a:pt x="421" y="369"/>
                  </a:lnTo>
                  <a:lnTo>
                    <a:pt x="421" y="369"/>
                  </a:lnTo>
                  <a:lnTo>
                    <a:pt x="433" y="374"/>
                  </a:lnTo>
                  <a:lnTo>
                    <a:pt x="445" y="380"/>
                  </a:lnTo>
                  <a:lnTo>
                    <a:pt x="456" y="387"/>
                  </a:lnTo>
                  <a:lnTo>
                    <a:pt x="466" y="395"/>
                  </a:lnTo>
                  <a:lnTo>
                    <a:pt x="476" y="404"/>
                  </a:lnTo>
                  <a:lnTo>
                    <a:pt x="485" y="413"/>
                  </a:lnTo>
                  <a:lnTo>
                    <a:pt x="494" y="423"/>
                  </a:lnTo>
                  <a:lnTo>
                    <a:pt x="502" y="434"/>
                  </a:lnTo>
                  <a:lnTo>
                    <a:pt x="502" y="434"/>
                  </a:lnTo>
                  <a:lnTo>
                    <a:pt x="510" y="445"/>
                  </a:lnTo>
                  <a:lnTo>
                    <a:pt x="517" y="457"/>
                  </a:lnTo>
                  <a:lnTo>
                    <a:pt x="522" y="470"/>
                  </a:lnTo>
                  <a:lnTo>
                    <a:pt x="527" y="484"/>
                  </a:lnTo>
                  <a:lnTo>
                    <a:pt x="530" y="498"/>
                  </a:lnTo>
                  <a:lnTo>
                    <a:pt x="533" y="513"/>
                  </a:lnTo>
                  <a:lnTo>
                    <a:pt x="534" y="529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34" y="570"/>
                  </a:lnTo>
                  <a:lnTo>
                    <a:pt x="531" y="594"/>
                  </a:lnTo>
                  <a:lnTo>
                    <a:pt x="526" y="616"/>
                  </a:lnTo>
                  <a:lnTo>
                    <a:pt x="519" y="636"/>
                  </a:lnTo>
                  <a:lnTo>
                    <a:pt x="510" y="655"/>
                  </a:lnTo>
                  <a:lnTo>
                    <a:pt x="505" y="664"/>
                  </a:lnTo>
                  <a:lnTo>
                    <a:pt x="500" y="673"/>
                  </a:lnTo>
                  <a:lnTo>
                    <a:pt x="493" y="681"/>
                  </a:lnTo>
                  <a:lnTo>
                    <a:pt x="487" y="689"/>
                  </a:lnTo>
                  <a:lnTo>
                    <a:pt x="472" y="703"/>
                  </a:lnTo>
                  <a:lnTo>
                    <a:pt x="472" y="703"/>
                  </a:lnTo>
                  <a:close/>
                  <a:moveTo>
                    <a:pt x="375" y="132"/>
                  </a:moveTo>
                  <a:lnTo>
                    <a:pt x="375" y="132"/>
                  </a:lnTo>
                  <a:lnTo>
                    <a:pt x="365" y="126"/>
                  </a:lnTo>
                  <a:lnTo>
                    <a:pt x="356" y="120"/>
                  </a:lnTo>
                  <a:lnTo>
                    <a:pt x="346" y="115"/>
                  </a:lnTo>
                  <a:lnTo>
                    <a:pt x="335" y="111"/>
                  </a:lnTo>
                  <a:lnTo>
                    <a:pt x="324" y="108"/>
                  </a:lnTo>
                  <a:lnTo>
                    <a:pt x="311" y="106"/>
                  </a:lnTo>
                  <a:lnTo>
                    <a:pt x="298" y="105"/>
                  </a:lnTo>
                  <a:lnTo>
                    <a:pt x="285" y="104"/>
                  </a:lnTo>
                  <a:lnTo>
                    <a:pt x="114" y="104"/>
                  </a:lnTo>
                  <a:lnTo>
                    <a:pt x="114" y="321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98" y="321"/>
                  </a:lnTo>
                  <a:lnTo>
                    <a:pt x="311" y="320"/>
                  </a:lnTo>
                  <a:lnTo>
                    <a:pt x="324" y="317"/>
                  </a:lnTo>
                  <a:lnTo>
                    <a:pt x="335" y="314"/>
                  </a:lnTo>
                  <a:lnTo>
                    <a:pt x="346" y="310"/>
                  </a:lnTo>
                  <a:lnTo>
                    <a:pt x="356" y="306"/>
                  </a:lnTo>
                  <a:lnTo>
                    <a:pt x="365" y="300"/>
                  </a:lnTo>
                  <a:lnTo>
                    <a:pt x="375" y="293"/>
                  </a:lnTo>
                  <a:lnTo>
                    <a:pt x="375" y="293"/>
                  </a:lnTo>
                  <a:lnTo>
                    <a:pt x="383" y="286"/>
                  </a:lnTo>
                  <a:lnTo>
                    <a:pt x="390" y="278"/>
                  </a:lnTo>
                  <a:lnTo>
                    <a:pt x="396" y="269"/>
                  </a:lnTo>
                  <a:lnTo>
                    <a:pt x="400" y="259"/>
                  </a:lnTo>
                  <a:lnTo>
                    <a:pt x="404" y="249"/>
                  </a:lnTo>
                  <a:lnTo>
                    <a:pt x="406" y="238"/>
                  </a:lnTo>
                  <a:lnTo>
                    <a:pt x="408" y="226"/>
                  </a:lnTo>
                  <a:lnTo>
                    <a:pt x="409" y="213"/>
                  </a:lnTo>
                  <a:lnTo>
                    <a:pt x="409" y="213"/>
                  </a:lnTo>
                  <a:lnTo>
                    <a:pt x="408" y="200"/>
                  </a:lnTo>
                  <a:lnTo>
                    <a:pt x="406" y="188"/>
                  </a:lnTo>
                  <a:lnTo>
                    <a:pt x="404" y="177"/>
                  </a:lnTo>
                  <a:lnTo>
                    <a:pt x="400" y="166"/>
                  </a:lnTo>
                  <a:lnTo>
                    <a:pt x="396" y="157"/>
                  </a:lnTo>
                  <a:lnTo>
                    <a:pt x="390" y="148"/>
                  </a:lnTo>
                  <a:lnTo>
                    <a:pt x="383" y="140"/>
                  </a:lnTo>
                  <a:lnTo>
                    <a:pt x="375" y="132"/>
                  </a:lnTo>
                  <a:lnTo>
                    <a:pt x="375" y="132"/>
                  </a:lnTo>
                  <a:close/>
                  <a:moveTo>
                    <a:pt x="387" y="457"/>
                  </a:moveTo>
                  <a:lnTo>
                    <a:pt x="387" y="457"/>
                  </a:lnTo>
                  <a:lnTo>
                    <a:pt x="379" y="450"/>
                  </a:lnTo>
                  <a:lnTo>
                    <a:pt x="368" y="443"/>
                  </a:lnTo>
                  <a:lnTo>
                    <a:pt x="358" y="438"/>
                  </a:lnTo>
                  <a:lnTo>
                    <a:pt x="347" y="433"/>
                  </a:lnTo>
                  <a:lnTo>
                    <a:pt x="335" y="430"/>
                  </a:lnTo>
                  <a:lnTo>
                    <a:pt x="323" y="427"/>
                  </a:lnTo>
                  <a:lnTo>
                    <a:pt x="309" y="426"/>
                  </a:lnTo>
                  <a:lnTo>
                    <a:pt x="295" y="425"/>
                  </a:lnTo>
                  <a:lnTo>
                    <a:pt x="114" y="425"/>
                  </a:lnTo>
                  <a:lnTo>
                    <a:pt x="114" y="656"/>
                  </a:lnTo>
                  <a:lnTo>
                    <a:pt x="295" y="656"/>
                  </a:lnTo>
                  <a:lnTo>
                    <a:pt x="295" y="656"/>
                  </a:lnTo>
                  <a:lnTo>
                    <a:pt x="309" y="656"/>
                  </a:lnTo>
                  <a:lnTo>
                    <a:pt x="323" y="654"/>
                  </a:lnTo>
                  <a:lnTo>
                    <a:pt x="335" y="652"/>
                  </a:lnTo>
                  <a:lnTo>
                    <a:pt x="347" y="648"/>
                  </a:lnTo>
                  <a:lnTo>
                    <a:pt x="358" y="644"/>
                  </a:lnTo>
                  <a:lnTo>
                    <a:pt x="368" y="638"/>
                  </a:lnTo>
                  <a:lnTo>
                    <a:pt x="379" y="631"/>
                  </a:lnTo>
                  <a:lnTo>
                    <a:pt x="387" y="624"/>
                  </a:lnTo>
                  <a:lnTo>
                    <a:pt x="387" y="624"/>
                  </a:lnTo>
                  <a:lnTo>
                    <a:pt x="395" y="616"/>
                  </a:lnTo>
                  <a:lnTo>
                    <a:pt x="402" y="607"/>
                  </a:lnTo>
                  <a:lnTo>
                    <a:pt x="407" y="597"/>
                  </a:lnTo>
                  <a:lnTo>
                    <a:pt x="412" y="587"/>
                  </a:lnTo>
                  <a:lnTo>
                    <a:pt x="416" y="576"/>
                  </a:lnTo>
                  <a:lnTo>
                    <a:pt x="418" y="564"/>
                  </a:lnTo>
                  <a:lnTo>
                    <a:pt x="420" y="552"/>
                  </a:lnTo>
                  <a:lnTo>
                    <a:pt x="420" y="540"/>
                  </a:lnTo>
                  <a:lnTo>
                    <a:pt x="420" y="540"/>
                  </a:lnTo>
                  <a:lnTo>
                    <a:pt x="420" y="527"/>
                  </a:lnTo>
                  <a:lnTo>
                    <a:pt x="418" y="515"/>
                  </a:lnTo>
                  <a:lnTo>
                    <a:pt x="416" y="504"/>
                  </a:lnTo>
                  <a:lnTo>
                    <a:pt x="412" y="494"/>
                  </a:lnTo>
                  <a:lnTo>
                    <a:pt x="407" y="484"/>
                  </a:lnTo>
                  <a:lnTo>
                    <a:pt x="402" y="474"/>
                  </a:lnTo>
                  <a:lnTo>
                    <a:pt x="395" y="465"/>
                  </a:lnTo>
                  <a:lnTo>
                    <a:pt x="387" y="457"/>
                  </a:lnTo>
                  <a:lnTo>
                    <a:pt x="387" y="4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280988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5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4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4 w 437"/>
                <a:gd name="T27" fmla="*/ 256 h 553"/>
                <a:gd name="T28" fmla="*/ 124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40 w 437"/>
                <a:gd name="T43" fmla="*/ 94 h 553"/>
                <a:gd name="T44" fmla="*/ 210 w 437"/>
                <a:gd name="T45" fmla="*/ 92 h 553"/>
                <a:gd name="T46" fmla="*/ 154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0 w 437"/>
                <a:gd name="T55" fmla="*/ 41 h 553"/>
                <a:gd name="T56" fmla="*/ 91 w 437"/>
                <a:gd name="T57" fmla="*/ 22 h 553"/>
                <a:gd name="T58" fmla="*/ 113 w 437"/>
                <a:gd name="T59" fmla="*/ 13 h 553"/>
                <a:gd name="T60" fmla="*/ 152 w 437"/>
                <a:gd name="T61" fmla="*/ 4 h 553"/>
                <a:gd name="T62" fmla="*/ 214 w 437"/>
                <a:gd name="T63" fmla="*/ 0 h 553"/>
                <a:gd name="T64" fmla="*/ 267 w 437"/>
                <a:gd name="T65" fmla="*/ 3 h 553"/>
                <a:gd name="T66" fmla="*/ 332 w 437"/>
                <a:gd name="T67" fmla="*/ 18 h 553"/>
                <a:gd name="T68" fmla="*/ 382 w 437"/>
                <a:gd name="T69" fmla="*/ 46 h 553"/>
                <a:gd name="T70" fmla="*/ 415 w 437"/>
                <a:gd name="T71" fmla="*/ 87 h 553"/>
                <a:gd name="T72" fmla="*/ 433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79 w 437"/>
                <a:gd name="T79" fmla="*/ 309 h 553"/>
                <a:gd name="T80" fmla="*/ 151 w 437"/>
                <a:gd name="T81" fmla="*/ 315 h 553"/>
                <a:gd name="T82" fmla="*/ 129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5 w 437"/>
                <a:gd name="T89" fmla="*/ 386 h 553"/>
                <a:gd name="T90" fmla="*/ 109 w 437"/>
                <a:gd name="T91" fmla="*/ 412 h 553"/>
                <a:gd name="T92" fmla="*/ 119 w 437"/>
                <a:gd name="T93" fmla="*/ 432 h 553"/>
                <a:gd name="T94" fmla="*/ 136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2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7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4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4" y="238"/>
                  </a:lnTo>
                  <a:lnTo>
                    <a:pt x="143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0" y="92"/>
                  </a:lnTo>
                  <a:lnTo>
                    <a:pt x="210" y="92"/>
                  </a:lnTo>
                  <a:lnTo>
                    <a:pt x="189" y="93"/>
                  </a:lnTo>
                  <a:lnTo>
                    <a:pt x="170" y="95"/>
                  </a:lnTo>
                  <a:lnTo>
                    <a:pt x="154" y="99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5" y="10"/>
                  </a:lnTo>
                  <a:lnTo>
                    <a:pt x="138" y="7"/>
                  </a:lnTo>
                  <a:lnTo>
                    <a:pt x="152" y="4"/>
                  </a:lnTo>
                  <a:lnTo>
                    <a:pt x="166" y="3"/>
                  </a:lnTo>
                  <a:lnTo>
                    <a:pt x="182" y="1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5" y="87"/>
                  </a:lnTo>
                  <a:lnTo>
                    <a:pt x="423" y="104"/>
                  </a:lnTo>
                  <a:lnTo>
                    <a:pt x="429" y="122"/>
                  </a:lnTo>
                  <a:lnTo>
                    <a:pt x="433" y="141"/>
                  </a:lnTo>
                  <a:lnTo>
                    <a:pt x="436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79" y="309"/>
                  </a:lnTo>
                  <a:lnTo>
                    <a:pt x="169" y="310"/>
                  </a:lnTo>
                  <a:lnTo>
                    <a:pt x="159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29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4" y="438"/>
                  </a:lnTo>
                  <a:lnTo>
                    <a:pt x="130" y="443"/>
                  </a:lnTo>
                  <a:lnTo>
                    <a:pt x="136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0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385763" y="6619875"/>
              <a:ext cx="96838" cy="149225"/>
            </a:xfrm>
            <a:custGeom>
              <a:avLst/>
              <a:gdLst>
                <a:gd name="T0" fmla="*/ 247 w 485"/>
                <a:gd name="T1" fmla="*/ 647 h 754"/>
                <a:gd name="T2" fmla="*/ 247 w 485"/>
                <a:gd name="T3" fmla="*/ 647 h 754"/>
                <a:gd name="T4" fmla="*/ 239 w 485"/>
                <a:gd name="T5" fmla="*/ 667 h 754"/>
                <a:gd name="T6" fmla="*/ 230 w 485"/>
                <a:gd name="T7" fmla="*/ 685 h 754"/>
                <a:gd name="T8" fmla="*/ 219 w 485"/>
                <a:gd name="T9" fmla="*/ 701 h 754"/>
                <a:gd name="T10" fmla="*/ 208 w 485"/>
                <a:gd name="T11" fmla="*/ 714 h 754"/>
                <a:gd name="T12" fmla="*/ 208 w 485"/>
                <a:gd name="T13" fmla="*/ 714 h 754"/>
                <a:gd name="T14" fmla="*/ 197 w 485"/>
                <a:gd name="T15" fmla="*/ 725 h 754"/>
                <a:gd name="T16" fmla="*/ 185 w 485"/>
                <a:gd name="T17" fmla="*/ 733 h 754"/>
                <a:gd name="T18" fmla="*/ 171 w 485"/>
                <a:gd name="T19" fmla="*/ 740 h 754"/>
                <a:gd name="T20" fmla="*/ 158 w 485"/>
                <a:gd name="T21" fmla="*/ 745 h 754"/>
                <a:gd name="T22" fmla="*/ 158 w 485"/>
                <a:gd name="T23" fmla="*/ 745 h 754"/>
                <a:gd name="T24" fmla="*/ 144 w 485"/>
                <a:gd name="T25" fmla="*/ 749 h 754"/>
                <a:gd name="T26" fmla="*/ 129 w 485"/>
                <a:gd name="T27" fmla="*/ 752 h 754"/>
                <a:gd name="T28" fmla="*/ 113 w 485"/>
                <a:gd name="T29" fmla="*/ 754 h 754"/>
                <a:gd name="T30" fmla="*/ 96 w 485"/>
                <a:gd name="T31" fmla="*/ 754 h 754"/>
                <a:gd name="T32" fmla="*/ 53 w 485"/>
                <a:gd name="T33" fmla="*/ 754 h 754"/>
                <a:gd name="T34" fmla="*/ 53 w 485"/>
                <a:gd name="T35" fmla="*/ 656 h 754"/>
                <a:gd name="T36" fmla="*/ 81 w 485"/>
                <a:gd name="T37" fmla="*/ 656 h 754"/>
                <a:gd name="T38" fmla="*/ 81 w 485"/>
                <a:gd name="T39" fmla="*/ 656 h 754"/>
                <a:gd name="T40" fmla="*/ 96 w 485"/>
                <a:gd name="T41" fmla="*/ 655 h 754"/>
                <a:gd name="T42" fmla="*/ 110 w 485"/>
                <a:gd name="T43" fmla="*/ 652 h 754"/>
                <a:gd name="T44" fmla="*/ 121 w 485"/>
                <a:gd name="T45" fmla="*/ 649 h 754"/>
                <a:gd name="T46" fmla="*/ 126 w 485"/>
                <a:gd name="T47" fmla="*/ 646 h 754"/>
                <a:gd name="T48" fmla="*/ 130 w 485"/>
                <a:gd name="T49" fmla="*/ 643 h 754"/>
                <a:gd name="T50" fmla="*/ 130 w 485"/>
                <a:gd name="T51" fmla="*/ 643 h 754"/>
                <a:gd name="T52" fmla="*/ 138 w 485"/>
                <a:gd name="T53" fmla="*/ 636 h 754"/>
                <a:gd name="T54" fmla="*/ 145 w 485"/>
                <a:gd name="T55" fmla="*/ 626 h 754"/>
                <a:gd name="T56" fmla="*/ 152 w 485"/>
                <a:gd name="T57" fmla="*/ 613 h 754"/>
                <a:gd name="T58" fmla="*/ 158 w 485"/>
                <a:gd name="T59" fmla="*/ 598 h 754"/>
                <a:gd name="T60" fmla="*/ 189 w 485"/>
                <a:gd name="T61" fmla="*/ 514 h 754"/>
                <a:gd name="T62" fmla="*/ 0 w 485"/>
                <a:gd name="T63" fmla="*/ 0 h 754"/>
                <a:gd name="T64" fmla="*/ 114 w 485"/>
                <a:gd name="T65" fmla="*/ 0 h 754"/>
                <a:gd name="T66" fmla="*/ 244 w 485"/>
                <a:gd name="T67" fmla="*/ 380 h 754"/>
                <a:gd name="T68" fmla="*/ 369 w 485"/>
                <a:gd name="T69" fmla="*/ 0 h 754"/>
                <a:gd name="T70" fmla="*/ 485 w 485"/>
                <a:gd name="T71" fmla="*/ 0 h 754"/>
                <a:gd name="T72" fmla="*/ 247 w 485"/>
                <a:gd name="T73" fmla="*/ 64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5" h="754">
                  <a:moveTo>
                    <a:pt x="247" y="647"/>
                  </a:moveTo>
                  <a:lnTo>
                    <a:pt x="247" y="647"/>
                  </a:lnTo>
                  <a:lnTo>
                    <a:pt x="239" y="667"/>
                  </a:lnTo>
                  <a:lnTo>
                    <a:pt x="230" y="685"/>
                  </a:lnTo>
                  <a:lnTo>
                    <a:pt x="219" y="701"/>
                  </a:lnTo>
                  <a:lnTo>
                    <a:pt x="208" y="714"/>
                  </a:lnTo>
                  <a:lnTo>
                    <a:pt x="208" y="714"/>
                  </a:lnTo>
                  <a:lnTo>
                    <a:pt x="197" y="725"/>
                  </a:lnTo>
                  <a:lnTo>
                    <a:pt x="185" y="733"/>
                  </a:lnTo>
                  <a:lnTo>
                    <a:pt x="171" y="740"/>
                  </a:lnTo>
                  <a:lnTo>
                    <a:pt x="158" y="745"/>
                  </a:lnTo>
                  <a:lnTo>
                    <a:pt x="158" y="745"/>
                  </a:lnTo>
                  <a:lnTo>
                    <a:pt x="144" y="749"/>
                  </a:lnTo>
                  <a:lnTo>
                    <a:pt x="129" y="752"/>
                  </a:lnTo>
                  <a:lnTo>
                    <a:pt x="113" y="754"/>
                  </a:lnTo>
                  <a:lnTo>
                    <a:pt x="96" y="754"/>
                  </a:lnTo>
                  <a:lnTo>
                    <a:pt x="53" y="754"/>
                  </a:lnTo>
                  <a:lnTo>
                    <a:pt x="53" y="656"/>
                  </a:lnTo>
                  <a:lnTo>
                    <a:pt x="81" y="656"/>
                  </a:lnTo>
                  <a:lnTo>
                    <a:pt x="81" y="656"/>
                  </a:lnTo>
                  <a:lnTo>
                    <a:pt x="96" y="655"/>
                  </a:lnTo>
                  <a:lnTo>
                    <a:pt x="110" y="652"/>
                  </a:lnTo>
                  <a:lnTo>
                    <a:pt x="121" y="649"/>
                  </a:lnTo>
                  <a:lnTo>
                    <a:pt x="126" y="646"/>
                  </a:lnTo>
                  <a:lnTo>
                    <a:pt x="130" y="643"/>
                  </a:lnTo>
                  <a:lnTo>
                    <a:pt x="130" y="643"/>
                  </a:lnTo>
                  <a:lnTo>
                    <a:pt x="138" y="636"/>
                  </a:lnTo>
                  <a:lnTo>
                    <a:pt x="145" y="626"/>
                  </a:lnTo>
                  <a:lnTo>
                    <a:pt x="152" y="613"/>
                  </a:lnTo>
                  <a:lnTo>
                    <a:pt x="158" y="598"/>
                  </a:lnTo>
                  <a:lnTo>
                    <a:pt x="189" y="514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244" y="380"/>
                  </a:lnTo>
                  <a:lnTo>
                    <a:pt x="369" y="0"/>
                  </a:lnTo>
                  <a:lnTo>
                    <a:pt x="485" y="0"/>
                  </a:lnTo>
                  <a:lnTo>
                    <a:pt x="247" y="6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auto">
            <a:xfrm>
              <a:off x="490538" y="6618288"/>
              <a:ext cx="88900" cy="109537"/>
            </a:xfrm>
            <a:custGeom>
              <a:avLst/>
              <a:gdLst>
                <a:gd name="T0" fmla="*/ 356 w 452"/>
                <a:gd name="T1" fmla="*/ 527 h 553"/>
                <a:gd name="T2" fmla="*/ 275 w 452"/>
                <a:gd name="T3" fmla="*/ 551 h 553"/>
                <a:gd name="T4" fmla="*/ 192 w 452"/>
                <a:gd name="T5" fmla="*/ 552 h 553"/>
                <a:gd name="T6" fmla="*/ 114 w 452"/>
                <a:gd name="T7" fmla="*/ 539 h 553"/>
                <a:gd name="T8" fmla="*/ 73 w 452"/>
                <a:gd name="T9" fmla="*/ 525 h 553"/>
                <a:gd name="T10" fmla="*/ 23 w 452"/>
                <a:gd name="T11" fmla="*/ 495 h 553"/>
                <a:gd name="T12" fmla="*/ 72 w 452"/>
                <a:gd name="T13" fmla="*/ 404 h 553"/>
                <a:gd name="T14" fmla="*/ 104 w 452"/>
                <a:gd name="T15" fmla="*/ 430 h 553"/>
                <a:gd name="T16" fmla="*/ 141 w 452"/>
                <a:gd name="T17" fmla="*/ 447 h 553"/>
                <a:gd name="T18" fmla="*/ 205 w 452"/>
                <a:gd name="T19" fmla="*/ 459 h 553"/>
                <a:gd name="T20" fmla="*/ 252 w 452"/>
                <a:gd name="T21" fmla="*/ 459 h 553"/>
                <a:gd name="T22" fmla="*/ 294 w 452"/>
                <a:gd name="T23" fmla="*/ 449 h 553"/>
                <a:gd name="T24" fmla="*/ 320 w 452"/>
                <a:gd name="T25" fmla="*/ 436 h 553"/>
                <a:gd name="T26" fmla="*/ 340 w 452"/>
                <a:gd name="T27" fmla="*/ 411 h 553"/>
                <a:gd name="T28" fmla="*/ 345 w 452"/>
                <a:gd name="T29" fmla="*/ 386 h 553"/>
                <a:gd name="T30" fmla="*/ 338 w 452"/>
                <a:gd name="T31" fmla="*/ 354 h 553"/>
                <a:gd name="T32" fmla="*/ 327 w 452"/>
                <a:gd name="T33" fmla="*/ 340 h 553"/>
                <a:gd name="T34" fmla="*/ 305 w 452"/>
                <a:gd name="T35" fmla="*/ 328 h 553"/>
                <a:gd name="T36" fmla="*/ 187 w 452"/>
                <a:gd name="T37" fmla="*/ 314 h 553"/>
                <a:gd name="T38" fmla="*/ 133 w 452"/>
                <a:gd name="T39" fmla="*/ 305 h 553"/>
                <a:gd name="T40" fmla="*/ 79 w 452"/>
                <a:gd name="T41" fmla="*/ 280 h 553"/>
                <a:gd name="T42" fmla="*/ 50 w 452"/>
                <a:gd name="T43" fmla="*/ 251 h 553"/>
                <a:gd name="T44" fmla="*/ 30 w 452"/>
                <a:gd name="T45" fmla="*/ 198 h 553"/>
                <a:gd name="T46" fmla="*/ 28 w 452"/>
                <a:gd name="T47" fmla="*/ 146 h 553"/>
                <a:gd name="T48" fmla="*/ 50 w 452"/>
                <a:gd name="T49" fmla="*/ 82 h 553"/>
                <a:gd name="T50" fmla="*/ 85 w 452"/>
                <a:gd name="T51" fmla="*/ 44 h 553"/>
                <a:gd name="T52" fmla="*/ 150 w 452"/>
                <a:gd name="T53" fmla="*/ 11 h 553"/>
                <a:gd name="T54" fmla="*/ 230 w 452"/>
                <a:gd name="T55" fmla="*/ 0 h 553"/>
                <a:gd name="T56" fmla="*/ 317 w 452"/>
                <a:gd name="T57" fmla="*/ 8 h 553"/>
                <a:gd name="T58" fmla="*/ 368 w 452"/>
                <a:gd name="T59" fmla="*/ 23 h 553"/>
                <a:gd name="T60" fmla="*/ 412 w 452"/>
                <a:gd name="T61" fmla="*/ 46 h 553"/>
                <a:gd name="T62" fmla="*/ 362 w 452"/>
                <a:gd name="T63" fmla="*/ 130 h 553"/>
                <a:gd name="T64" fmla="*/ 304 w 452"/>
                <a:gd name="T65" fmla="*/ 100 h 553"/>
                <a:gd name="T66" fmla="*/ 249 w 452"/>
                <a:gd name="T67" fmla="*/ 91 h 553"/>
                <a:gd name="T68" fmla="*/ 207 w 452"/>
                <a:gd name="T69" fmla="*/ 91 h 553"/>
                <a:gd name="T70" fmla="*/ 171 w 452"/>
                <a:gd name="T71" fmla="*/ 101 h 553"/>
                <a:gd name="T72" fmla="*/ 150 w 452"/>
                <a:gd name="T73" fmla="*/ 114 h 553"/>
                <a:gd name="T74" fmla="*/ 134 w 452"/>
                <a:gd name="T75" fmla="*/ 137 h 553"/>
                <a:gd name="T76" fmla="*/ 131 w 452"/>
                <a:gd name="T77" fmla="*/ 159 h 553"/>
                <a:gd name="T78" fmla="*/ 137 w 452"/>
                <a:gd name="T79" fmla="*/ 189 h 553"/>
                <a:gd name="T80" fmla="*/ 148 w 452"/>
                <a:gd name="T81" fmla="*/ 202 h 553"/>
                <a:gd name="T82" fmla="*/ 172 w 452"/>
                <a:gd name="T83" fmla="*/ 215 h 553"/>
                <a:gd name="T84" fmla="*/ 291 w 452"/>
                <a:gd name="T85" fmla="*/ 229 h 553"/>
                <a:gd name="T86" fmla="*/ 344 w 452"/>
                <a:gd name="T87" fmla="*/ 238 h 553"/>
                <a:gd name="T88" fmla="*/ 399 w 452"/>
                <a:gd name="T89" fmla="*/ 264 h 553"/>
                <a:gd name="T90" fmla="*/ 429 w 452"/>
                <a:gd name="T91" fmla="*/ 294 h 553"/>
                <a:gd name="T92" fmla="*/ 449 w 452"/>
                <a:gd name="T93" fmla="*/ 348 h 553"/>
                <a:gd name="T94" fmla="*/ 451 w 452"/>
                <a:gd name="T95" fmla="*/ 402 h 553"/>
                <a:gd name="T96" fmla="*/ 428 w 452"/>
                <a:gd name="T97" fmla="*/ 469 h 553"/>
                <a:gd name="T98" fmla="*/ 389 w 452"/>
                <a:gd name="T99" fmla="*/ 5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2" h="553">
                  <a:moveTo>
                    <a:pt x="389" y="508"/>
                  </a:moveTo>
                  <a:lnTo>
                    <a:pt x="389" y="508"/>
                  </a:lnTo>
                  <a:lnTo>
                    <a:pt x="373" y="518"/>
                  </a:lnTo>
                  <a:lnTo>
                    <a:pt x="356" y="527"/>
                  </a:lnTo>
                  <a:lnTo>
                    <a:pt x="337" y="535"/>
                  </a:lnTo>
                  <a:lnTo>
                    <a:pt x="317" y="541"/>
                  </a:lnTo>
                  <a:lnTo>
                    <a:pt x="297" y="547"/>
                  </a:lnTo>
                  <a:lnTo>
                    <a:pt x="275" y="551"/>
                  </a:lnTo>
                  <a:lnTo>
                    <a:pt x="252" y="553"/>
                  </a:lnTo>
                  <a:lnTo>
                    <a:pt x="227" y="553"/>
                  </a:lnTo>
                  <a:lnTo>
                    <a:pt x="227" y="553"/>
                  </a:lnTo>
                  <a:lnTo>
                    <a:pt x="192" y="552"/>
                  </a:lnTo>
                  <a:lnTo>
                    <a:pt x="160" y="549"/>
                  </a:lnTo>
                  <a:lnTo>
                    <a:pt x="143" y="547"/>
                  </a:lnTo>
                  <a:lnTo>
                    <a:pt x="128" y="544"/>
                  </a:lnTo>
                  <a:lnTo>
                    <a:pt x="114" y="539"/>
                  </a:lnTo>
                  <a:lnTo>
                    <a:pt x="100" y="535"/>
                  </a:lnTo>
                  <a:lnTo>
                    <a:pt x="100" y="535"/>
                  </a:lnTo>
                  <a:lnTo>
                    <a:pt x="86" y="531"/>
                  </a:lnTo>
                  <a:lnTo>
                    <a:pt x="73" y="525"/>
                  </a:lnTo>
                  <a:lnTo>
                    <a:pt x="60" y="519"/>
                  </a:lnTo>
                  <a:lnTo>
                    <a:pt x="48" y="512"/>
                  </a:lnTo>
                  <a:lnTo>
                    <a:pt x="35" y="504"/>
                  </a:lnTo>
                  <a:lnTo>
                    <a:pt x="23" y="495"/>
                  </a:lnTo>
                  <a:lnTo>
                    <a:pt x="12" y="485"/>
                  </a:lnTo>
                  <a:lnTo>
                    <a:pt x="0" y="475"/>
                  </a:lnTo>
                  <a:lnTo>
                    <a:pt x="72" y="404"/>
                  </a:lnTo>
                  <a:lnTo>
                    <a:pt x="72" y="404"/>
                  </a:lnTo>
                  <a:lnTo>
                    <a:pt x="79" y="411"/>
                  </a:lnTo>
                  <a:lnTo>
                    <a:pt x="87" y="418"/>
                  </a:lnTo>
                  <a:lnTo>
                    <a:pt x="95" y="424"/>
                  </a:lnTo>
                  <a:lnTo>
                    <a:pt x="104" y="430"/>
                  </a:lnTo>
                  <a:lnTo>
                    <a:pt x="113" y="435"/>
                  </a:lnTo>
                  <a:lnTo>
                    <a:pt x="122" y="440"/>
                  </a:lnTo>
                  <a:lnTo>
                    <a:pt x="132" y="444"/>
                  </a:lnTo>
                  <a:lnTo>
                    <a:pt x="141" y="447"/>
                  </a:lnTo>
                  <a:lnTo>
                    <a:pt x="141" y="447"/>
                  </a:lnTo>
                  <a:lnTo>
                    <a:pt x="163" y="453"/>
                  </a:lnTo>
                  <a:lnTo>
                    <a:pt x="184" y="457"/>
                  </a:lnTo>
                  <a:lnTo>
                    <a:pt x="205" y="459"/>
                  </a:lnTo>
                  <a:lnTo>
                    <a:pt x="227" y="460"/>
                  </a:lnTo>
                  <a:lnTo>
                    <a:pt x="227" y="460"/>
                  </a:lnTo>
                  <a:lnTo>
                    <a:pt x="240" y="460"/>
                  </a:lnTo>
                  <a:lnTo>
                    <a:pt x="252" y="459"/>
                  </a:lnTo>
                  <a:lnTo>
                    <a:pt x="264" y="457"/>
                  </a:lnTo>
                  <a:lnTo>
                    <a:pt x="274" y="455"/>
                  </a:lnTo>
                  <a:lnTo>
                    <a:pt x="285" y="453"/>
                  </a:lnTo>
                  <a:lnTo>
                    <a:pt x="294" y="449"/>
                  </a:lnTo>
                  <a:lnTo>
                    <a:pt x="304" y="446"/>
                  </a:lnTo>
                  <a:lnTo>
                    <a:pt x="312" y="441"/>
                  </a:lnTo>
                  <a:lnTo>
                    <a:pt x="312" y="441"/>
                  </a:lnTo>
                  <a:lnTo>
                    <a:pt x="320" y="436"/>
                  </a:lnTo>
                  <a:lnTo>
                    <a:pt x="326" y="430"/>
                  </a:lnTo>
                  <a:lnTo>
                    <a:pt x="332" y="424"/>
                  </a:lnTo>
                  <a:lnTo>
                    <a:pt x="337" y="418"/>
                  </a:lnTo>
                  <a:lnTo>
                    <a:pt x="340" y="411"/>
                  </a:lnTo>
                  <a:lnTo>
                    <a:pt x="343" y="403"/>
                  </a:lnTo>
                  <a:lnTo>
                    <a:pt x="344" y="395"/>
                  </a:lnTo>
                  <a:lnTo>
                    <a:pt x="345" y="386"/>
                  </a:lnTo>
                  <a:lnTo>
                    <a:pt x="345" y="386"/>
                  </a:lnTo>
                  <a:lnTo>
                    <a:pt x="344" y="372"/>
                  </a:lnTo>
                  <a:lnTo>
                    <a:pt x="342" y="366"/>
                  </a:lnTo>
                  <a:lnTo>
                    <a:pt x="341" y="361"/>
                  </a:lnTo>
                  <a:lnTo>
                    <a:pt x="338" y="354"/>
                  </a:lnTo>
                  <a:lnTo>
                    <a:pt x="335" y="349"/>
                  </a:lnTo>
                  <a:lnTo>
                    <a:pt x="332" y="345"/>
                  </a:lnTo>
                  <a:lnTo>
                    <a:pt x="327" y="340"/>
                  </a:lnTo>
                  <a:lnTo>
                    <a:pt x="327" y="340"/>
                  </a:lnTo>
                  <a:lnTo>
                    <a:pt x="323" y="337"/>
                  </a:lnTo>
                  <a:lnTo>
                    <a:pt x="317" y="333"/>
                  </a:lnTo>
                  <a:lnTo>
                    <a:pt x="312" y="330"/>
                  </a:lnTo>
                  <a:lnTo>
                    <a:pt x="305" y="328"/>
                  </a:lnTo>
                  <a:lnTo>
                    <a:pt x="290" y="324"/>
                  </a:lnTo>
                  <a:lnTo>
                    <a:pt x="273" y="321"/>
                  </a:lnTo>
                  <a:lnTo>
                    <a:pt x="229" y="317"/>
                  </a:lnTo>
                  <a:lnTo>
                    <a:pt x="187" y="314"/>
                  </a:lnTo>
                  <a:lnTo>
                    <a:pt x="187" y="314"/>
                  </a:lnTo>
                  <a:lnTo>
                    <a:pt x="168" y="312"/>
                  </a:lnTo>
                  <a:lnTo>
                    <a:pt x="150" y="309"/>
                  </a:lnTo>
                  <a:lnTo>
                    <a:pt x="133" y="305"/>
                  </a:lnTo>
                  <a:lnTo>
                    <a:pt x="118" y="300"/>
                  </a:lnTo>
                  <a:lnTo>
                    <a:pt x="104" y="294"/>
                  </a:lnTo>
                  <a:lnTo>
                    <a:pt x="90" y="287"/>
                  </a:lnTo>
                  <a:lnTo>
                    <a:pt x="79" y="280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58" y="261"/>
                  </a:lnTo>
                  <a:lnTo>
                    <a:pt x="50" y="251"/>
                  </a:lnTo>
                  <a:lnTo>
                    <a:pt x="43" y="239"/>
                  </a:lnTo>
                  <a:lnTo>
                    <a:pt x="37" y="226"/>
                  </a:lnTo>
                  <a:lnTo>
                    <a:pt x="33" y="213"/>
                  </a:lnTo>
                  <a:lnTo>
                    <a:pt x="30" y="198"/>
                  </a:lnTo>
                  <a:lnTo>
                    <a:pt x="28" y="182"/>
                  </a:lnTo>
                  <a:lnTo>
                    <a:pt x="27" y="165"/>
                  </a:lnTo>
                  <a:lnTo>
                    <a:pt x="27" y="165"/>
                  </a:lnTo>
                  <a:lnTo>
                    <a:pt x="28" y="146"/>
                  </a:lnTo>
                  <a:lnTo>
                    <a:pt x="31" y="128"/>
                  </a:lnTo>
                  <a:lnTo>
                    <a:pt x="35" y="112"/>
                  </a:lnTo>
                  <a:lnTo>
                    <a:pt x="41" y="96"/>
                  </a:lnTo>
                  <a:lnTo>
                    <a:pt x="50" y="82"/>
                  </a:lnTo>
                  <a:lnTo>
                    <a:pt x="59" y="68"/>
                  </a:lnTo>
                  <a:lnTo>
                    <a:pt x="71" y="56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100" y="34"/>
                  </a:lnTo>
                  <a:lnTo>
                    <a:pt x="115" y="25"/>
                  </a:lnTo>
                  <a:lnTo>
                    <a:pt x="132" y="17"/>
                  </a:lnTo>
                  <a:lnTo>
                    <a:pt x="150" y="11"/>
                  </a:lnTo>
                  <a:lnTo>
                    <a:pt x="169" y="6"/>
                  </a:lnTo>
                  <a:lnTo>
                    <a:pt x="189" y="3"/>
                  </a:lnTo>
                  <a:lnTo>
                    <a:pt x="209" y="1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61" y="1"/>
                  </a:lnTo>
                  <a:lnTo>
                    <a:pt x="290" y="4"/>
                  </a:lnTo>
                  <a:lnTo>
                    <a:pt x="317" y="8"/>
                  </a:lnTo>
                  <a:lnTo>
                    <a:pt x="343" y="15"/>
                  </a:lnTo>
                  <a:lnTo>
                    <a:pt x="343" y="15"/>
                  </a:lnTo>
                  <a:lnTo>
                    <a:pt x="356" y="18"/>
                  </a:lnTo>
                  <a:lnTo>
                    <a:pt x="368" y="23"/>
                  </a:lnTo>
                  <a:lnTo>
                    <a:pt x="379" y="28"/>
                  </a:lnTo>
                  <a:lnTo>
                    <a:pt x="390" y="33"/>
                  </a:lnTo>
                  <a:lnTo>
                    <a:pt x="401" y="39"/>
                  </a:lnTo>
                  <a:lnTo>
                    <a:pt x="412" y="46"/>
                  </a:lnTo>
                  <a:lnTo>
                    <a:pt x="421" y="53"/>
                  </a:lnTo>
                  <a:lnTo>
                    <a:pt x="431" y="61"/>
                  </a:lnTo>
                  <a:lnTo>
                    <a:pt x="362" y="130"/>
                  </a:lnTo>
                  <a:lnTo>
                    <a:pt x="362" y="130"/>
                  </a:lnTo>
                  <a:lnTo>
                    <a:pt x="349" y="120"/>
                  </a:lnTo>
                  <a:lnTo>
                    <a:pt x="335" y="112"/>
                  </a:lnTo>
                  <a:lnTo>
                    <a:pt x="320" y="105"/>
                  </a:lnTo>
                  <a:lnTo>
                    <a:pt x="304" y="100"/>
                  </a:lnTo>
                  <a:lnTo>
                    <a:pt x="304" y="100"/>
                  </a:lnTo>
                  <a:lnTo>
                    <a:pt x="286" y="96"/>
                  </a:lnTo>
                  <a:lnTo>
                    <a:pt x="268" y="93"/>
                  </a:lnTo>
                  <a:lnTo>
                    <a:pt x="249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8" y="91"/>
                  </a:lnTo>
                  <a:lnTo>
                    <a:pt x="207" y="91"/>
                  </a:lnTo>
                  <a:lnTo>
                    <a:pt x="197" y="93"/>
                  </a:lnTo>
                  <a:lnTo>
                    <a:pt x="188" y="95"/>
                  </a:lnTo>
                  <a:lnTo>
                    <a:pt x="179" y="98"/>
                  </a:lnTo>
                  <a:lnTo>
                    <a:pt x="171" y="101"/>
                  </a:lnTo>
                  <a:lnTo>
                    <a:pt x="164" y="105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0" y="114"/>
                  </a:lnTo>
                  <a:lnTo>
                    <a:pt x="145" y="119"/>
                  </a:lnTo>
                  <a:lnTo>
                    <a:pt x="141" y="125"/>
                  </a:lnTo>
                  <a:lnTo>
                    <a:pt x="137" y="131"/>
                  </a:lnTo>
                  <a:lnTo>
                    <a:pt x="134" y="137"/>
                  </a:lnTo>
                  <a:lnTo>
                    <a:pt x="132" y="144"/>
                  </a:lnTo>
                  <a:lnTo>
                    <a:pt x="131" y="151"/>
                  </a:lnTo>
                  <a:lnTo>
                    <a:pt x="131" y="159"/>
                  </a:lnTo>
                  <a:lnTo>
                    <a:pt x="131" y="159"/>
                  </a:lnTo>
                  <a:lnTo>
                    <a:pt x="132" y="172"/>
                  </a:lnTo>
                  <a:lnTo>
                    <a:pt x="133" y="179"/>
                  </a:lnTo>
                  <a:lnTo>
                    <a:pt x="135" y="184"/>
                  </a:lnTo>
                  <a:lnTo>
                    <a:pt x="137" y="189"/>
                  </a:lnTo>
                  <a:lnTo>
                    <a:pt x="140" y="194"/>
                  </a:lnTo>
                  <a:lnTo>
                    <a:pt x="144" y="198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2" y="206"/>
                  </a:lnTo>
                  <a:lnTo>
                    <a:pt x="159" y="209"/>
                  </a:lnTo>
                  <a:lnTo>
                    <a:pt x="165" y="212"/>
                  </a:lnTo>
                  <a:lnTo>
                    <a:pt x="172" y="215"/>
                  </a:lnTo>
                  <a:lnTo>
                    <a:pt x="187" y="219"/>
                  </a:lnTo>
                  <a:lnTo>
                    <a:pt x="206" y="222"/>
                  </a:lnTo>
                  <a:lnTo>
                    <a:pt x="250" y="226"/>
                  </a:lnTo>
                  <a:lnTo>
                    <a:pt x="291" y="229"/>
                  </a:lnTo>
                  <a:lnTo>
                    <a:pt x="291" y="229"/>
                  </a:lnTo>
                  <a:lnTo>
                    <a:pt x="310" y="231"/>
                  </a:lnTo>
                  <a:lnTo>
                    <a:pt x="327" y="234"/>
                  </a:lnTo>
                  <a:lnTo>
                    <a:pt x="344" y="238"/>
                  </a:lnTo>
                  <a:lnTo>
                    <a:pt x="359" y="243"/>
                  </a:lnTo>
                  <a:lnTo>
                    <a:pt x="374" y="249"/>
                  </a:lnTo>
                  <a:lnTo>
                    <a:pt x="387" y="256"/>
                  </a:lnTo>
                  <a:lnTo>
                    <a:pt x="399" y="264"/>
                  </a:lnTo>
                  <a:lnTo>
                    <a:pt x="411" y="273"/>
                  </a:lnTo>
                  <a:lnTo>
                    <a:pt x="411" y="273"/>
                  </a:lnTo>
                  <a:lnTo>
                    <a:pt x="420" y="283"/>
                  </a:lnTo>
                  <a:lnTo>
                    <a:pt x="429" y="294"/>
                  </a:lnTo>
                  <a:lnTo>
                    <a:pt x="436" y="306"/>
                  </a:lnTo>
                  <a:lnTo>
                    <a:pt x="442" y="319"/>
                  </a:lnTo>
                  <a:lnTo>
                    <a:pt x="446" y="333"/>
                  </a:lnTo>
                  <a:lnTo>
                    <a:pt x="449" y="348"/>
                  </a:lnTo>
                  <a:lnTo>
                    <a:pt x="451" y="365"/>
                  </a:lnTo>
                  <a:lnTo>
                    <a:pt x="452" y="382"/>
                  </a:lnTo>
                  <a:lnTo>
                    <a:pt x="452" y="382"/>
                  </a:lnTo>
                  <a:lnTo>
                    <a:pt x="451" y="402"/>
                  </a:lnTo>
                  <a:lnTo>
                    <a:pt x="448" y="420"/>
                  </a:lnTo>
                  <a:lnTo>
                    <a:pt x="443" y="438"/>
                  </a:lnTo>
                  <a:lnTo>
                    <a:pt x="436" y="454"/>
                  </a:lnTo>
                  <a:lnTo>
                    <a:pt x="428" y="469"/>
                  </a:lnTo>
                  <a:lnTo>
                    <a:pt x="417" y="483"/>
                  </a:lnTo>
                  <a:lnTo>
                    <a:pt x="403" y="496"/>
                  </a:lnTo>
                  <a:lnTo>
                    <a:pt x="389" y="508"/>
                  </a:lnTo>
                  <a:lnTo>
                    <a:pt x="389" y="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593725" y="6588125"/>
              <a:ext cx="55563" cy="138112"/>
            </a:xfrm>
            <a:custGeom>
              <a:avLst/>
              <a:gdLst>
                <a:gd name="T0" fmla="*/ 210 w 274"/>
                <a:gd name="T1" fmla="*/ 695 h 695"/>
                <a:gd name="T2" fmla="*/ 210 w 274"/>
                <a:gd name="T3" fmla="*/ 695 h 695"/>
                <a:gd name="T4" fmla="*/ 193 w 274"/>
                <a:gd name="T5" fmla="*/ 694 h 695"/>
                <a:gd name="T6" fmla="*/ 176 w 274"/>
                <a:gd name="T7" fmla="*/ 692 h 695"/>
                <a:gd name="T8" fmla="*/ 161 w 274"/>
                <a:gd name="T9" fmla="*/ 688 h 695"/>
                <a:gd name="T10" fmla="*/ 147 w 274"/>
                <a:gd name="T11" fmla="*/ 683 h 695"/>
                <a:gd name="T12" fmla="*/ 134 w 274"/>
                <a:gd name="T13" fmla="*/ 677 h 695"/>
                <a:gd name="T14" fmla="*/ 121 w 274"/>
                <a:gd name="T15" fmla="*/ 670 h 695"/>
                <a:gd name="T16" fmla="*/ 110 w 274"/>
                <a:gd name="T17" fmla="*/ 661 h 695"/>
                <a:gd name="T18" fmla="*/ 100 w 274"/>
                <a:gd name="T19" fmla="*/ 651 h 695"/>
                <a:gd name="T20" fmla="*/ 100 w 274"/>
                <a:gd name="T21" fmla="*/ 651 h 695"/>
                <a:gd name="T22" fmla="*/ 91 w 274"/>
                <a:gd name="T23" fmla="*/ 639 h 695"/>
                <a:gd name="T24" fmla="*/ 83 w 274"/>
                <a:gd name="T25" fmla="*/ 628 h 695"/>
                <a:gd name="T26" fmla="*/ 76 w 274"/>
                <a:gd name="T27" fmla="*/ 615 h 695"/>
                <a:gd name="T28" fmla="*/ 71 w 274"/>
                <a:gd name="T29" fmla="*/ 602 h 695"/>
                <a:gd name="T30" fmla="*/ 67 w 274"/>
                <a:gd name="T31" fmla="*/ 589 h 695"/>
                <a:gd name="T32" fmla="*/ 64 w 274"/>
                <a:gd name="T33" fmla="*/ 575 h 695"/>
                <a:gd name="T34" fmla="*/ 62 w 274"/>
                <a:gd name="T35" fmla="*/ 560 h 695"/>
                <a:gd name="T36" fmla="*/ 61 w 274"/>
                <a:gd name="T37" fmla="*/ 545 h 695"/>
                <a:gd name="T38" fmla="*/ 61 w 274"/>
                <a:gd name="T39" fmla="*/ 247 h 695"/>
                <a:gd name="T40" fmla="*/ 0 w 274"/>
                <a:gd name="T41" fmla="*/ 247 h 695"/>
                <a:gd name="T42" fmla="*/ 0 w 274"/>
                <a:gd name="T43" fmla="*/ 164 h 695"/>
                <a:gd name="T44" fmla="*/ 61 w 274"/>
                <a:gd name="T45" fmla="*/ 164 h 695"/>
                <a:gd name="T46" fmla="*/ 61 w 274"/>
                <a:gd name="T47" fmla="*/ 0 h 695"/>
                <a:gd name="T48" fmla="*/ 171 w 274"/>
                <a:gd name="T49" fmla="*/ 0 h 695"/>
                <a:gd name="T50" fmla="*/ 171 w 274"/>
                <a:gd name="T51" fmla="*/ 164 h 695"/>
                <a:gd name="T52" fmla="*/ 274 w 274"/>
                <a:gd name="T53" fmla="*/ 164 h 695"/>
                <a:gd name="T54" fmla="*/ 274 w 274"/>
                <a:gd name="T55" fmla="*/ 247 h 695"/>
                <a:gd name="T56" fmla="*/ 171 w 274"/>
                <a:gd name="T57" fmla="*/ 247 h 695"/>
                <a:gd name="T58" fmla="*/ 171 w 274"/>
                <a:gd name="T59" fmla="*/ 539 h 695"/>
                <a:gd name="T60" fmla="*/ 171 w 274"/>
                <a:gd name="T61" fmla="*/ 539 h 695"/>
                <a:gd name="T62" fmla="*/ 172 w 274"/>
                <a:gd name="T63" fmla="*/ 554 h 695"/>
                <a:gd name="T64" fmla="*/ 174 w 274"/>
                <a:gd name="T65" fmla="*/ 567 h 695"/>
                <a:gd name="T66" fmla="*/ 176 w 274"/>
                <a:gd name="T67" fmla="*/ 572 h 695"/>
                <a:gd name="T68" fmla="*/ 179 w 274"/>
                <a:gd name="T69" fmla="*/ 577 h 695"/>
                <a:gd name="T70" fmla="*/ 182 w 274"/>
                <a:gd name="T71" fmla="*/ 582 h 695"/>
                <a:gd name="T72" fmla="*/ 185 w 274"/>
                <a:gd name="T73" fmla="*/ 586 h 695"/>
                <a:gd name="T74" fmla="*/ 189 w 274"/>
                <a:gd name="T75" fmla="*/ 590 h 695"/>
                <a:gd name="T76" fmla="*/ 194 w 274"/>
                <a:gd name="T77" fmla="*/ 593 h 695"/>
                <a:gd name="T78" fmla="*/ 199 w 274"/>
                <a:gd name="T79" fmla="*/ 596 h 695"/>
                <a:gd name="T80" fmla="*/ 204 w 274"/>
                <a:gd name="T81" fmla="*/ 598 h 695"/>
                <a:gd name="T82" fmla="*/ 216 w 274"/>
                <a:gd name="T83" fmla="*/ 601 h 695"/>
                <a:gd name="T84" fmla="*/ 230 w 274"/>
                <a:gd name="T85" fmla="*/ 602 h 695"/>
                <a:gd name="T86" fmla="*/ 274 w 274"/>
                <a:gd name="T87" fmla="*/ 602 h 695"/>
                <a:gd name="T88" fmla="*/ 274 w 274"/>
                <a:gd name="T89" fmla="*/ 695 h 695"/>
                <a:gd name="T90" fmla="*/ 210 w 274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4" h="695">
                  <a:moveTo>
                    <a:pt x="210" y="695"/>
                  </a:moveTo>
                  <a:lnTo>
                    <a:pt x="210" y="695"/>
                  </a:lnTo>
                  <a:lnTo>
                    <a:pt x="193" y="694"/>
                  </a:lnTo>
                  <a:lnTo>
                    <a:pt x="176" y="692"/>
                  </a:lnTo>
                  <a:lnTo>
                    <a:pt x="161" y="688"/>
                  </a:lnTo>
                  <a:lnTo>
                    <a:pt x="147" y="683"/>
                  </a:lnTo>
                  <a:lnTo>
                    <a:pt x="134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1" y="545"/>
                  </a:lnTo>
                  <a:lnTo>
                    <a:pt x="61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1" y="164"/>
                  </a:lnTo>
                  <a:lnTo>
                    <a:pt x="61" y="0"/>
                  </a:lnTo>
                  <a:lnTo>
                    <a:pt x="171" y="0"/>
                  </a:lnTo>
                  <a:lnTo>
                    <a:pt x="171" y="164"/>
                  </a:lnTo>
                  <a:lnTo>
                    <a:pt x="274" y="164"/>
                  </a:lnTo>
                  <a:lnTo>
                    <a:pt x="274" y="247"/>
                  </a:lnTo>
                  <a:lnTo>
                    <a:pt x="171" y="247"/>
                  </a:lnTo>
                  <a:lnTo>
                    <a:pt x="171" y="539"/>
                  </a:lnTo>
                  <a:lnTo>
                    <a:pt x="171" y="539"/>
                  </a:lnTo>
                  <a:lnTo>
                    <a:pt x="172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9" y="577"/>
                  </a:lnTo>
                  <a:lnTo>
                    <a:pt x="182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4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4" y="602"/>
                  </a:lnTo>
                  <a:lnTo>
                    <a:pt x="274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 userDrawn="1"/>
          </p:nvSpPr>
          <p:spPr bwMode="auto">
            <a:xfrm>
              <a:off x="666750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6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5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5 w 437"/>
                <a:gd name="T27" fmla="*/ 256 h 553"/>
                <a:gd name="T28" fmla="*/ 125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39 w 437"/>
                <a:gd name="T43" fmla="*/ 94 h 553"/>
                <a:gd name="T44" fmla="*/ 211 w 437"/>
                <a:gd name="T45" fmla="*/ 92 h 553"/>
                <a:gd name="T46" fmla="*/ 155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1 w 437"/>
                <a:gd name="T55" fmla="*/ 41 h 553"/>
                <a:gd name="T56" fmla="*/ 92 w 437"/>
                <a:gd name="T57" fmla="*/ 22 h 553"/>
                <a:gd name="T58" fmla="*/ 114 w 437"/>
                <a:gd name="T59" fmla="*/ 13 h 553"/>
                <a:gd name="T60" fmla="*/ 152 w 437"/>
                <a:gd name="T61" fmla="*/ 4 h 553"/>
                <a:gd name="T62" fmla="*/ 215 w 437"/>
                <a:gd name="T63" fmla="*/ 0 h 553"/>
                <a:gd name="T64" fmla="*/ 268 w 437"/>
                <a:gd name="T65" fmla="*/ 3 h 553"/>
                <a:gd name="T66" fmla="*/ 333 w 437"/>
                <a:gd name="T67" fmla="*/ 18 h 553"/>
                <a:gd name="T68" fmla="*/ 382 w 437"/>
                <a:gd name="T69" fmla="*/ 46 h 553"/>
                <a:gd name="T70" fmla="*/ 416 w 437"/>
                <a:gd name="T71" fmla="*/ 87 h 553"/>
                <a:gd name="T72" fmla="*/ 434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80 w 437"/>
                <a:gd name="T79" fmla="*/ 309 h 553"/>
                <a:gd name="T80" fmla="*/ 151 w 437"/>
                <a:gd name="T81" fmla="*/ 315 h 553"/>
                <a:gd name="T82" fmla="*/ 130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6 w 437"/>
                <a:gd name="T89" fmla="*/ 386 h 553"/>
                <a:gd name="T90" fmla="*/ 109 w 437"/>
                <a:gd name="T91" fmla="*/ 412 h 553"/>
                <a:gd name="T92" fmla="*/ 120 w 437"/>
                <a:gd name="T93" fmla="*/ 432 h 553"/>
                <a:gd name="T94" fmla="*/ 137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1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8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6" y="532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4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5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2" y="422"/>
                  </a:lnTo>
                  <a:lnTo>
                    <a:pt x="0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71"/>
                  </a:lnTo>
                  <a:lnTo>
                    <a:pt x="3" y="354"/>
                  </a:lnTo>
                  <a:lnTo>
                    <a:pt x="6" y="338"/>
                  </a:lnTo>
                  <a:lnTo>
                    <a:pt x="13" y="324"/>
                  </a:lnTo>
                  <a:lnTo>
                    <a:pt x="19" y="310"/>
                  </a:lnTo>
                  <a:lnTo>
                    <a:pt x="28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7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9" y="182"/>
                  </a:lnTo>
                  <a:lnTo>
                    <a:pt x="328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8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4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5" y="99"/>
                  </a:lnTo>
                  <a:lnTo>
                    <a:pt x="252" y="96"/>
                  </a:lnTo>
                  <a:lnTo>
                    <a:pt x="239" y="94"/>
                  </a:lnTo>
                  <a:lnTo>
                    <a:pt x="225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1" y="58"/>
                  </a:lnTo>
                  <a:lnTo>
                    <a:pt x="51" y="49"/>
                  </a:lnTo>
                  <a:lnTo>
                    <a:pt x="61" y="41"/>
                  </a:lnTo>
                  <a:lnTo>
                    <a:pt x="71" y="34"/>
                  </a:lnTo>
                  <a:lnTo>
                    <a:pt x="81" y="27"/>
                  </a:lnTo>
                  <a:lnTo>
                    <a:pt x="92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4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2" y="4"/>
                  </a:lnTo>
                  <a:lnTo>
                    <a:pt x="167" y="3"/>
                  </a:lnTo>
                  <a:lnTo>
                    <a:pt x="182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8" y="3"/>
                  </a:lnTo>
                  <a:lnTo>
                    <a:pt x="291" y="7"/>
                  </a:lnTo>
                  <a:lnTo>
                    <a:pt x="313" y="12"/>
                  </a:lnTo>
                  <a:lnTo>
                    <a:pt x="333" y="18"/>
                  </a:lnTo>
                  <a:lnTo>
                    <a:pt x="351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80" y="309"/>
                  </a:lnTo>
                  <a:lnTo>
                    <a:pt x="169" y="310"/>
                  </a:lnTo>
                  <a:lnTo>
                    <a:pt x="160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30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2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6" y="386"/>
                  </a:lnTo>
                  <a:lnTo>
                    <a:pt x="106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2" y="419"/>
                  </a:lnTo>
                  <a:lnTo>
                    <a:pt x="115" y="426"/>
                  </a:lnTo>
                  <a:lnTo>
                    <a:pt x="120" y="432"/>
                  </a:lnTo>
                  <a:lnTo>
                    <a:pt x="125" y="438"/>
                  </a:lnTo>
                  <a:lnTo>
                    <a:pt x="130" y="443"/>
                  </a:lnTo>
                  <a:lnTo>
                    <a:pt x="137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1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1" y="462"/>
                  </a:lnTo>
                  <a:lnTo>
                    <a:pt x="236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6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8" y="378"/>
                  </a:lnTo>
                  <a:lnTo>
                    <a:pt x="329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auto">
            <a:xfrm>
              <a:off x="777875" y="6588125"/>
              <a:ext cx="53975" cy="138112"/>
            </a:xfrm>
            <a:custGeom>
              <a:avLst/>
              <a:gdLst>
                <a:gd name="T0" fmla="*/ 210 w 275"/>
                <a:gd name="T1" fmla="*/ 695 h 695"/>
                <a:gd name="T2" fmla="*/ 210 w 275"/>
                <a:gd name="T3" fmla="*/ 695 h 695"/>
                <a:gd name="T4" fmla="*/ 192 w 275"/>
                <a:gd name="T5" fmla="*/ 694 h 695"/>
                <a:gd name="T6" fmla="*/ 175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6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3 w 275"/>
                <a:gd name="T65" fmla="*/ 567 h 695"/>
                <a:gd name="T66" fmla="*/ 175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4 w 275"/>
                <a:gd name="T73" fmla="*/ 586 h 695"/>
                <a:gd name="T74" fmla="*/ 188 w 275"/>
                <a:gd name="T75" fmla="*/ 590 h 695"/>
                <a:gd name="T76" fmla="*/ 193 w 275"/>
                <a:gd name="T77" fmla="*/ 593 h 695"/>
                <a:gd name="T78" fmla="*/ 199 w 275"/>
                <a:gd name="T79" fmla="*/ 596 h 695"/>
                <a:gd name="T80" fmla="*/ 204 w 275"/>
                <a:gd name="T81" fmla="*/ 598 h 695"/>
                <a:gd name="T82" fmla="*/ 216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10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10" y="695"/>
                  </a:moveTo>
                  <a:lnTo>
                    <a:pt x="210" y="695"/>
                  </a:lnTo>
                  <a:lnTo>
                    <a:pt x="192" y="694"/>
                  </a:lnTo>
                  <a:lnTo>
                    <a:pt x="175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3" y="567"/>
                  </a:lnTo>
                  <a:lnTo>
                    <a:pt x="175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4" y="586"/>
                  </a:lnTo>
                  <a:lnTo>
                    <a:pt x="188" y="590"/>
                  </a:lnTo>
                  <a:lnTo>
                    <a:pt x="193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 userDrawn="1"/>
          </p:nvSpPr>
          <p:spPr bwMode="auto">
            <a:xfrm>
              <a:off x="852488" y="6618288"/>
              <a:ext cx="90488" cy="109537"/>
            </a:xfrm>
            <a:custGeom>
              <a:avLst/>
              <a:gdLst>
                <a:gd name="T0" fmla="*/ 109 w 458"/>
                <a:gd name="T1" fmla="*/ 325 h 553"/>
                <a:gd name="T2" fmla="*/ 118 w 458"/>
                <a:gd name="T3" fmla="*/ 371 h 553"/>
                <a:gd name="T4" fmla="*/ 136 w 458"/>
                <a:gd name="T5" fmla="*/ 408 h 553"/>
                <a:gd name="T6" fmla="*/ 154 w 458"/>
                <a:gd name="T7" fmla="*/ 428 h 553"/>
                <a:gd name="T8" fmla="*/ 188 w 458"/>
                <a:gd name="T9" fmla="*/ 449 h 553"/>
                <a:gd name="T10" fmla="*/ 230 w 458"/>
                <a:gd name="T11" fmla="*/ 458 h 553"/>
                <a:gd name="T12" fmla="*/ 266 w 458"/>
                <a:gd name="T13" fmla="*/ 458 h 553"/>
                <a:gd name="T14" fmla="*/ 318 w 458"/>
                <a:gd name="T15" fmla="*/ 446 h 553"/>
                <a:gd name="T16" fmla="*/ 347 w 458"/>
                <a:gd name="T17" fmla="*/ 429 h 553"/>
                <a:gd name="T18" fmla="*/ 446 w 458"/>
                <a:gd name="T19" fmla="*/ 469 h 553"/>
                <a:gd name="T20" fmla="*/ 413 w 458"/>
                <a:gd name="T21" fmla="*/ 498 h 553"/>
                <a:gd name="T22" fmla="*/ 379 w 458"/>
                <a:gd name="T23" fmla="*/ 521 h 553"/>
                <a:gd name="T24" fmla="*/ 357 w 458"/>
                <a:gd name="T25" fmla="*/ 532 h 553"/>
                <a:gd name="T26" fmla="*/ 320 w 458"/>
                <a:gd name="T27" fmla="*/ 546 h 553"/>
                <a:gd name="T28" fmla="*/ 276 w 458"/>
                <a:gd name="T29" fmla="*/ 552 h 553"/>
                <a:gd name="T30" fmla="*/ 243 w 458"/>
                <a:gd name="T31" fmla="*/ 553 h 553"/>
                <a:gd name="T32" fmla="*/ 169 w 458"/>
                <a:gd name="T33" fmla="*/ 545 h 553"/>
                <a:gd name="T34" fmla="*/ 136 w 458"/>
                <a:gd name="T35" fmla="*/ 534 h 553"/>
                <a:gd name="T36" fmla="*/ 106 w 458"/>
                <a:gd name="T37" fmla="*/ 518 h 553"/>
                <a:gd name="T38" fmla="*/ 79 w 458"/>
                <a:gd name="T39" fmla="*/ 498 h 553"/>
                <a:gd name="T40" fmla="*/ 62 w 458"/>
                <a:gd name="T41" fmla="*/ 482 h 553"/>
                <a:gd name="T42" fmla="*/ 41 w 458"/>
                <a:gd name="T43" fmla="*/ 453 h 553"/>
                <a:gd name="T44" fmla="*/ 24 w 458"/>
                <a:gd name="T45" fmla="*/ 418 h 553"/>
                <a:gd name="T46" fmla="*/ 15 w 458"/>
                <a:gd name="T47" fmla="*/ 391 h 553"/>
                <a:gd name="T48" fmla="*/ 5 w 458"/>
                <a:gd name="T49" fmla="*/ 345 h 553"/>
                <a:gd name="T50" fmla="*/ 1 w 458"/>
                <a:gd name="T51" fmla="*/ 294 h 553"/>
                <a:gd name="T52" fmla="*/ 1 w 458"/>
                <a:gd name="T53" fmla="*/ 244 h 553"/>
                <a:gd name="T54" fmla="*/ 16 w 458"/>
                <a:gd name="T55" fmla="*/ 160 h 553"/>
                <a:gd name="T56" fmla="*/ 30 w 458"/>
                <a:gd name="T57" fmla="*/ 124 h 553"/>
                <a:gd name="T58" fmla="*/ 48 w 458"/>
                <a:gd name="T59" fmla="*/ 92 h 553"/>
                <a:gd name="T60" fmla="*/ 62 w 458"/>
                <a:gd name="T61" fmla="*/ 73 h 553"/>
                <a:gd name="T62" fmla="*/ 88 w 458"/>
                <a:gd name="T63" fmla="*/ 48 h 553"/>
                <a:gd name="T64" fmla="*/ 116 w 458"/>
                <a:gd name="T65" fmla="*/ 29 h 553"/>
                <a:gd name="T66" fmla="*/ 146 w 458"/>
                <a:gd name="T67" fmla="*/ 14 h 553"/>
                <a:gd name="T68" fmla="*/ 180 w 458"/>
                <a:gd name="T69" fmla="*/ 5 h 553"/>
                <a:gd name="T70" fmla="*/ 229 w 458"/>
                <a:gd name="T71" fmla="*/ 0 h 553"/>
                <a:gd name="T72" fmla="*/ 280 w 458"/>
                <a:gd name="T73" fmla="*/ 5 h 553"/>
                <a:gd name="T74" fmla="*/ 315 w 458"/>
                <a:gd name="T75" fmla="*/ 14 h 553"/>
                <a:gd name="T76" fmla="*/ 346 w 458"/>
                <a:gd name="T77" fmla="*/ 28 h 553"/>
                <a:gd name="T78" fmla="*/ 374 w 458"/>
                <a:gd name="T79" fmla="*/ 47 h 553"/>
                <a:gd name="T80" fmla="*/ 398 w 458"/>
                <a:gd name="T81" fmla="*/ 71 h 553"/>
                <a:gd name="T82" fmla="*/ 424 w 458"/>
                <a:gd name="T83" fmla="*/ 110 h 553"/>
                <a:gd name="T84" fmla="*/ 450 w 458"/>
                <a:gd name="T85" fmla="*/ 179 h 553"/>
                <a:gd name="T86" fmla="*/ 458 w 458"/>
                <a:gd name="T87" fmla="*/ 260 h 553"/>
                <a:gd name="T88" fmla="*/ 348 w 458"/>
                <a:gd name="T89" fmla="*/ 193 h 553"/>
                <a:gd name="T90" fmla="*/ 343 w 458"/>
                <a:gd name="T91" fmla="*/ 176 h 553"/>
                <a:gd name="T92" fmla="*/ 333 w 458"/>
                <a:gd name="T93" fmla="*/ 151 h 553"/>
                <a:gd name="T94" fmla="*/ 320 w 458"/>
                <a:gd name="T95" fmla="*/ 130 h 553"/>
                <a:gd name="T96" fmla="*/ 295 w 458"/>
                <a:gd name="T97" fmla="*/ 109 h 553"/>
                <a:gd name="T98" fmla="*/ 280 w 458"/>
                <a:gd name="T99" fmla="*/ 101 h 553"/>
                <a:gd name="T100" fmla="*/ 256 w 458"/>
                <a:gd name="T101" fmla="*/ 93 h 553"/>
                <a:gd name="T102" fmla="*/ 229 w 458"/>
                <a:gd name="T103" fmla="*/ 90 h 553"/>
                <a:gd name="T104" fmla="*/ 194 w 458"/>
                <a:gd name="T105" fmla="*/ 95 h 553"/>
                <a:gd name="T106" fmla="*/ 171 w 458"/>
                <a:gd name="T107" fmla="*/ 105 h 553"/>
                <a:gd name="T108" fmla="*/ 157 w 458"/>
                <a:gd name="T109" fmla="*/ 114 h 553"/>
                <a:gd name="T110" fmla="*/ 139 w 458"/>
                <a:gd name="T111" fmla="*/ 130 h 553"/>
                <a:gd name="T112" fmla="*/ 126 w 458"/>
                <a:gd name="T113" fmla="*/ 151 h 553"/>
                <a:gd name="T114" fmla="*/ 116 w 458"/>
                <a:gd name="T115" fmla="*/ 175 h 553"/>
                <a:gd name="T116" fmla="*/ 110 w 458"/>
                <a:gd name="T117" fmla="*/ 209 h 553"/>
                <a:gd name="T118" fmla="*/ 351 w 458"/>
                <a:gd name="T119" fmla="*/ 232 h 553"/>
                <a:gd name="T120" fmla="*/ 348 w 458"/>
                <a:gd name="T121" fmla="*/ 19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8" h="553">
                  <a:moveTo>
                    <a:pt x="109" y="308"/>
                  </a:moveTo>
                  <a:lnTo>
                    <a:pt x="109" y="308"/>
                  </a:lnTo>
                  <a:lnTo>
                    <a:pt x="109" y="325"/>
                  </a:lnTo>
                  <a:lnTo>
                    <a:pt x="111" y="341"/>
                  </a:lnTo>
                  <a:lnTo>
                    <a:pt x="114" y="356"/>
                  </a:lnTo>
                  <a:lnTo>
                    <a:pt x="118" y="371"/>
                  </a:lnTo>
                  <a:lnTo>
                    <a:pt x="123" y="384"/>
                  </a:lnTo>
                  <a:lnTo>
                    <a:pt x="129" y="397"/>
                  </a:lnTo>
                  <a:lnTo>
                    <a:pt x="136" y="408"/>
                  </a:lnTo>
                  <a:lnTo>
                    <a:pt x="145" y="419"/>
                  </a:lnTo>
                  <a:lnTo>
                    <a:pt x="145" y="419"/>
                  </a:lnTo>
                  <a:lnTo>
                    <a:pt x="154" y="428"/>
                  </a:lnTo>
                  <a:lnTo>
                    <a:pt x="164" y="436"/>
                  </a:lnTo>
                  <a:lnTo>
                    <a:pt x="176" y="443"/>
                  </a:lnTo>
                  <a:lnTo>
                    <a:pt x="188" y="449"/>
                  </a:lnTo>
                  <a:lnTo>
                    <a:pt x="201" y="453"/>
                  </a:lnTo>
                  <a:lnTo>
                    <a:pt x="215" y="457"/>
                  </a:lnTo>
                  <a:lnTo>
                    <a:pt x="230" y="458"/>
                  </a:lnTo>
                  <a:lnTo>
                    <a:pt x="245" y="459"/>
                  </a:lnTo>
                  <a:lnTo>
                    <a:pt x="245" y="459"/>
                  </a:lnTo>
                  <a:lnTo>
                    <a:pt x="266" y="458"/>
                  </a:lnTo>
                  <a:lnTo>
                    <a:pt x="285" y="456"/>
                  </a:lnTo>
                  <a:lnTo>
                    <a:pt x="302" y="452"/>
                  </a:lnTo>
                  <a:lnTo>
                    <a:pt x="318" y="446"/>
                  </a:lnTo>
                  <a:lnTo>
                    <a:pt x="318" y="446"/>
                  </a:lnTo>
                  <a:lnTo>
                    <a:pt x="333" y="439"/>
                  </a:lnTo>
                  <a:lnTo>
                    <a:pt x="347" y="429"/>
                  </a:lnTo>
                  <a:lnTo>
                    <a:pt x="362" y="418"/>
                  </a:lnTo>
                  <a:lnTo>
                    <a:pt x="377" y="404"/>
                  </a:lnTo>
                  <a:lnTo>
                    <a:pt x="446" y="469"/>
                  </a:lnTo>
                  <a:lnTo>
                    <a:pt x="446" y="469"/>
                  </a:lnTo>
                  <a:lnTo>
                    <a:pt x="424" y="489"/>
                  </a:lnTo>
                  <a:lnTo>
                    <a:pt x="413" y="498"/>
                  </a:lnTo>
                  <a:lnTo>
                    <a:pt x="402" y="506"/>
                  </a:lnTo>
                  <a:lnTo>
                    <a:pt x="391" y="514"/>
                  </a:lnTo>
                  <a:lnTo>
                    <a:pt x="379" y="521"/>
                  </a:lnTo>
                  <a:lnTo>
                    <a:pt x="368" y="527"/>
                  </a:lnTo>
                  <a:lnTo>
                    <a:pt x="357" y="532"/>
                  </a:lnTo>
                  <a:lnTo>
                    <a:pt x="357" y="532"/>
                  </a:lnTo>
                  <a:lnTo>
                    <a:pt x="345" y="537"/>
                  </a:lnTo>
                  <a:lnTo>
                    <a:pt x="333" y="541"/>
                  </a:lnTo>
                  <a:lnTo>
                    <a:pt x="320" y="546"/>
                  </a:lnTo>
                  <a:lnTo>
                    <a:pt x="305" y="548"/>
                  </a:lnTo>
                  <a:lnTo>
                    <a:pt x="291" y="551"/>
                  </a:lnTo>
                  <a:lnTo>
                    <a:pt x="276" y="552"/>
                  </a:lnTo>
                  <a:lnTo>
                    <a:pt x="260" y="553"/>
                  </a:lnTo>
                  <a:lnTo>
                    <a:pt x="243" y="553"/>
                  </a:lnTo>
                  <a:lnTo>
                    <a:pt x="243" y="553"/>
                  </a:lnTo>
                  <a:lnTo>
                    <a:pt x="217" y="552"/>
                  </a:lnTo>
                  <a:lnTo>
                    <a:pt x="193" y="550"/>
                  </a:lnTo>
                  <a:lnTo>
                    <a:pt x="169" y="545"/>
                  </a:lnTo>
                  <a:lnTo>
                    <a:pt x="147" y="538"/>
                  </a:lnTo>
                  <a:lnTo>
                    <a:pt x="147" y="538"/>
                  </a:lnTo>
                  <a:lnTo>
                    <a:pt x="136" y="534"/>
                  </a:lnTo>
                  <a:lnTo>
                    <a:pt x="126" y="529"/>
                  </a:lnTo>
                  <a:lnTo>
                    <a:pt x="116" y="524"/>
                  </a:lnTo>
                  <a:lnTo>
                    <a:pt x="106" y="518"/>
                  </a:lnTo>
                  <a:lnTo>
                    <a:pt x="97" y="512"/>
                  </a:lnTo>
                  <a:lnTo>
                    <a:pt x="88" y="505"/>
                  </a:lnTo>
                  <a:lnTo>
                    <a:pt x="79" y="498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62" y="482"/>
                  </a:lnTo>
                  <a:lnTo>
                    <a:pt x="55" y="473"/>
                  </a:lnTo>
                  <a:lnTo>
                    <a:pt x="48" y="463"/>
                  </a:lnTo>
                  <a:lnTo>
                    <a:pt x="41" y="453"/>
                  </a:lnTo>
                  <a:lnTo>
                    <a:pt x="35" y="442"/>
                  </a:lnTo>
                  <a:lnTo>
                    <a:pt x="29" y="430"/>
                  </a:lnTo>
                  <a:lnTo>
                    <a:pt x="24" y="418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5" y="391"/>
                  </a:lnTo>
                  <a:lnTo>
                    <a:pt x="11" y="376"/>
                  </a:lnTo>
                  <a:lnTo>
                    <a:pt x="8" y="361"/>
                  </a:lnTo>
                  <a:lnTo>
                    <a:pt x="5" y="345"/>
                  </a:lnTo>
                  <a:lnTo>
                    <a:pt x="3" y="329"/>
                  </a:lnTo>
                  <a:lnTo>
                    <a:pt x="2" y="312"/>
                  </a:lnTo>
                  <a:lnTo>
                    <a:pt x="1" y="294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9" y="187"/>
                  </a:lnTo>
                  <a:lnTo>
                    <a:pt x="16" y="160"/>
                  </a:lnTo>
                  <a:lnTo>
                    <a:pt x="20" y="147"/>
                  </a:lnTo>
                  <a:lnTo>
                    <a:pt x="25" y="135"/>
                  </a:lnTo>
                  <a:lnTo>
                    <a:pt x="30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8" y="92"/>
                  </a:lnTo>
                  <a:lnTo>
                    <a:pt x="55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1" y="64"/>
                  </a:lnTo>
                  <a:lnTo>
                    <a:pt x="80" y="56"/>
                  </a:lnTo>
                  <a:lnTo>
                    <a:pt x="88" y="48"/>
                  </a:lnTo>
                  <a:lnTo>
                    <a:pt x="97" y="41"/>
                  </a:lnTo>
                  <a:lnTo>
                    <a:pt x="106" y="35"/>
                  </a:lnTo>
                  <a:lnTo>
                    <a:pt x="116" y="29"/>
                  </a:lnTo>
                  <a:lnTo>
                    <a:pt x="126" y="23"/>
                  </a:lnTo>
                  <a:lnTo>
                    <a:pt x="136" y="18"/>
                  </a:lnTo>
                  <a:lnTo>
                    <a:pt x="146" y="14"/>
                  </a:lnTo>
                  <a:lnTo>
                    <a:pt x="157" y="10"/>
                  </a:lnTo>
                  <a:lnTo>
                    <a:pt x="169" y="7"/>
                  </a:lnTo>
                  <a:lnTo>
                    <a:pt x="180" y="5"/>
                  </a:lnTo>
                  <a:lnTo>
                    <a:pt x="192" y="3"/>
                  </a:lnTo>
                  <a:lnTo>
                    <a:pt x="204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80" y="5"/>
                  </a:lnTo>
                  <a:lnTo>
                    <a:pt x="292" y="7"/>
                  </a:lnTo>
                  <a:lnTo>
                    <a:pt x="303" y="10"/>
                  </a:lnTo>
                  <a:lnTo>
                    <a:pt x="315" y="14"/>
                  </a:lnTo>
                  <a:lnTo>
                    <a:pt x="326" y="18"/>
                  </a:lnTo>
                  <a:lnTo>
                    <a:pt x="336" y="23"/>
                  </a:lnTo>
                  <a:lnTo>
                    <a:pt x="346" y="28"/>
                  </a:lnTo>
                  <a:lnTo>
                    <a:pt x="356" y="34"/>
                  </a:lnTo>
                  <a:lnTo>
                    <a:pt x="365" y="40"/>
                  </a:lnTo>
                  <a:lnTo>
                    <a:pt x="374" y="47"/>
                  </a:lnTo>
                  <a:lnTo>
                    <a:pt x="382" y="55"/>
                  </a:lnTo>
                  <a:lnTo>
                    <a:pt x="390" y="63"/>
                  </a:lnTo>
                  <a:lnTo>
                    <a:pt x="398" y="71"/>
                  </a:lnTo>
                  <a:lnTo>
                    <a:pt x="398" y="71"/>
                  </a:lnTo>
                  <a:lnTo>
                    <a:pt x="412" y="90"/>
                  </a:lnTo>
                  <a:lnTo>
                    <a:pt x="424" y="110"/>
                  </a:lnTo>
                  <a:lnTo>
                    <a:pt x="435" y="131"/>
                  </a:lnTo>
                  <a:lnTo>
                    <a:pt x="443" y="154"/>
                  </a:lnTo>
                  <a:lnTo>
                    <a:pt x="450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9" y="308"/>
                  </a:lnTo>
                  <a:close/>
                  <a:moveTo>
                    <a:pt x="348" y="193"/>
                  </a:moveTo>
                  <a:lnTo>
                    <a:pt x="348" y="193"/>
                  </a:lnTo>
                  <a:lnTo>
                    <a:pt x="346" y="185"/>
                  </a:lnTo>
                  <a:lnTo>
                    <a:pt x="343" y="176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33" y="151"/>
                  </a:lnTo>
                  <a:lnTo>
                    <a:pt x="329" y="144"/>
                  </a:lnTo>
                  <a:lnTo>
                    <a:pt x="325" y="137"/>
                  </a:lnTo>
                  <a:lnTo>
                    <a:pt x="320" y="130"/>
                  </a:lnTo>
                  <a:lnTo>
                    <a:pt x="314" y="125"/>
                  </a:lnTo>
                  <a:lnTo>
                    <a:pt x="308" y="119"/>
                  </a:lnTo>
                  <a:lnTo>
                    <a:pt x="295" y="109"/>
                  </a:lnTo>
                  <a:lnTo>
                    <a:pt x="295" y="109"/>
                  </a:lnTo>
                  <a:lnTo>
                    <a:pt x="287" y="105"/>
                  </a:lnTo>
                  <a:lnTo>
                    <a:pt x="280" y="101"/>
                  </a:lnTo>
                  <a:lnTo>
                    <a:pt x="272" y="98"/>
                  </a:lnTo>
                  <a:lnTo>
                    <a:pt x="264" y="95"/>
                  </a:lnTo>
                  <a:lnTo>
                    <a:pt x="256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3" y="93"/>
                  </a:lnTo>
                  <a:lnTo>
                    <a:pt x="194" y="95"/>
                  </a:lnTo>
                  <a:lnTo>
                    <a:pt x="186" y="98"/>
                  </a:lnTo>
                  <a:lnTo>
                    <a:pt x="178" y="101"/>
                  </a:lnTo>
                  <a:lnTo>
                    <a:pt x="171" y="105"/>
                  </a:lnTo>
                  <a:lnTo>
                    <a:pt x="164" y="109"/>
                  </a:lnTo>
                  <a:lnTo>
                    <a:pt x="164" y="109"/>
                  </a:lnTo>
                  <a:lnTo>
                    <a:pt x="157" y="114"/>
                  </a:lnTo>
                  <a:lnTo>
                    <a:pt x="150" y="119"/>
                  </a:lnTo>
                  <a:lnTo>
                    <a:pt x="144" y="125"/>
                  </a:lnTo>
                  <a:lnTo>
                    <a:pt x="139" y="130"/>
                  </a:lnTo>
                  <a:lnTo>
                    <a:pt x="134" y="137"/>
                  </a:lnTo>
                  <a:lnTo>
                    <a:pt x="130" y="144"/>
                  </a:lnTo>
                  <a:lnTo>
                    <a:pt x="126" y="151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16" y="175"/>
                  </a:lnTo>
                  <a:lnTo>
                    <a:pt x="112" y="191"/>
                  </a:lnTo>
                  <a:lnTo>
                    <a:pt x="112" y="191"/>
                  </a:lnTo>
                  <a:lnTo>
                    <a:pt x="110" y="209"/>
                  </a:lnTo>
                  <a:lnTo>
                    <a:pt x="109" y="232"/>
                  </a:lnTo>
                  <a:lnTo>
                    <a:pt x="351" y="232"/>
                  </a:lnTo>
                  <a:lnTo>
                    <a:pt x="351" y="232"/>
                  </a:lnTo>
                  <a:lnTo>
                    <a:pt x="350" y="210"/>
                  </a:lnTo>
                  <a:lnTo>
                    <a:pt x="348" y="193"/>
                  </a:lnTo>
                  <a:lnTo>
                    <a:pt x="348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auto">
            <a:xfrm>
              <a:off x="1427163" y="6575425"/>
              <a:ext cx="106363" cy="150812"/>
            </a:xfrm>
            <a:custGeom>
              <a:avLst/>
              <a:gdLst>
                <a:gd name="T0" fmla="*/ 422 w 537"/>
                <a:gd name="T1" fmla="*/ 760 h 760"/>
                <a:gd name="T2" fmla="*/ 422 w 537"/>
                <a:gd name="T3" fmla="*/ 428 h 760"/>
                <a:gd name="T4" fmla="*/ 114 w 537"/>
                <a:gd name="T5" fmla="*/ 428 h 760"/>
                <a:gd name="T6" fmla="*/ 114 w 537"/>
                <a:gd name="T7" fmla="*/ 760 h 760"/>
                <a:gd name="T8" fmla="*/ 0 w 537"/>
                <a:gd name="T9" fmla="*/ 760 h 760"/>
                <a:gd name="T10" fmla="*/ 0 w 537"/>
                <a:gd name="T11" fmla="*/ 0 h 760"/>
                <a:gd name="T12" fmla="*/ 114 w 537"/>
                <a:gd name="T13" fmla="*/ 0 h 760"/>
                <a:gd name="T14" fmla="*/ 114 w 537"/>
                <a:gd name="T15" fmla="*/ 325 h 760"/>
                <a:gd name="T16" fmla="*/ 422 w 537"/>
                <a:gd name="T17" fmla="*/ 325 h 760"/>
                <a:gd name="T18" fmla="*/ 422 w 537"/>
                <a:gd name="T19" fmla="*/ 0 h 760"/>
                <a:gd name="T20" fmla="*/ 537 w 537"/>
                <a:gd name="T21" fmla="*/ 0 h 760"/>
                <a:gd name="T22" fmla="*/ 537 w 537"/>
                <a:gd name="T23" fmla="*/ 760 h 760"/>
                <a:gd name="T24" fmla="*/ 422 w 537"/>
                <a:gd name="T2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760">
                  <a:moveTo>
                    <a:pt x="422" y="760"/>
                  </a:moveTo>
                  <a:lnTo>
                    <a:pt x="422" y="428"/>
                  </a:lnTo>
                  <a:lnTo>
                    <a:pt x="114" y="428"/>
                  </a:lnTo>
                  <a:lnTo>
                    <a:pt x="114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325"/>
                  </a:lnTo>
                  <a:lnTo>
                    <a:pt x="422" y="325"/>
                  </a:lnTo>
                  <a:lnTo>
                    <a:pt x="422" y="0"/>
                  </a:lnTo>
                  <a:lnTo>
                    <a:pt x="537" y="0"/>
                  </a:lnTo>
                  <a:lnTo>
                    <a:pt x="537" y="760"/>
                  </a:lnTo>
                  <a:lnTo>
                    <a:pt x="422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 userDrawn="1"/>
          </p:nvSpPr>
          <p:spPr bwMode="auto">
            <a:xfrm>
              <a:off x="1565275" y="6618288"/>
              <a:ext cx="90488" cy="109537"/>
            </a:xfrm>
            <a:custGeom>
              <a:avLst/>
              <a:gdLst>
                <a:gd name="T0" fmla="*/ 107 w 458"/>
                <a:gd name="T1" fmla="*/ 325 h 553"/>
                <a:gd name="T2" fmla="*/ 116 w 458"/>
                <a:gd name="T3" fmla="*/ 371 h 553"/>
                <a:gd name="T4" fmla="*/ 134 w 458"/>
                <a:gd name="T5" fmla="*/ 408 h 553"/>
                <a:gd name="T6" fmla="*/ 152 w 458"/>
                <a:gd name="T7" fmla="*/ 428 h 553"/>
                <a:gd name="T8" fmla="*/ 186 w 458"/>
                <a:gd name="T9" fmla="*/ 449 h 553"/>
                <a:gd name="T10" fmla="*/ 229 w 458"/>
                <a:gd name="T11" fmla="*/ 458 h 553"/>
                <a:gd name="T12" fmla="*/ 265 w 458"/>
                <a:gd name="T13" fmla="*/ 458 h 553"/>
                <a:gd name="T14" fmla="*/ 317 w 458"/>
                <a:gd name="T15" fmla="*/ 446 h 553"/>
                <a:gd name="T16" fmla="*/ 345 w 458"/>
                <a:gd name="T17" fmla="*/ 429 h 553"/>
                <a:gd name="T18" fmla="*/ 445 w 458"/>
                <a:gd name="T19" fmla="*/ 469 h 553"/>
                <a:gd name="T20" fmla="*/ 411 w 458"/>
                <a:gd name="T21" fmla="*/ 498 h 553"/>
                <a:gd name="T22" fmla="*/ 378 w 458"/>
                <a:gd name="T23" fmla="*/ 521 h 553"/>
                <a:gd name="T24" fmla="*/ 355 w 458"/>
                <a:gd name="T25" fmla="*/ 532 h 553"/>
                <a:gd name="T26" fmla="*/ 318 w 458"/>
                <a:gd name="T27" fmla="*/ 546 h 553"/>
                <a:gd name="T28" fmla="*/ 275 w 458"/>
                <a:gd name="T29" fmla="*/ 552 h 553"/>
                <a:gd name="T30" fmla="*/ 242 w 458"/>
                <a:gd name="T31" fmla="*/ 553 h 553"/>
                <a:gd name="T32" fmla="*/ 167 w 458"/>
                <a:gd name="T33" fmla="*/ 545 h 553"/>
                <a:gd name="T34" fmla="*/ 134 w 458"/>
                <a:gd name="T35" fmla="*/ 534 h 553"/>
                <a:gd name="T36" fmla="*/ 104 w 458"/>
                <a:gd name="T37" fmla="*/ 518 h 553"/>
                <a:gd name="T38" fmla="*/ 77 w 458"/>
                <a:gd name="T39" fmla="*/ 498 h 553"/>
                <a:gd name="T40" fmla="*/ 61 w 458"/>
                <a:gd name="T41" fmla="*/ 482 h 553"/>
                <a:gd name="T42" fmla="*/ 40 w 458"/>
                <a:gd name="T43" fmla="*/ 453 h 553"/>
                <a:gd name="T44" fmla="*/ 23 w 458"/>
                <a:gd name="T45" fmla="*/ 418 h 553"/>
                <a:gd name="T46" fmla="*/ 14 w 458"/>
                <a:gd name="T47" fmla="*/ 391 h 553"/>
                <a:gd name="T48" fmla="*/ 4 w 458"/>
                <a:gd name="T49" fmla="*/ 345 h 553"/>
                <a:gd name="T50" fmla="*/ 0 w 458"/>
                <a:gd name="T51" fmla="*/ 276 h 553"/>
                <a:gd name="T52" fmla="*/ 4 w 458"/>
                <a:gd name="T53" fmla="*/ 215 h 553"/>
                <a:gd name="T54" fmla="*/ 19 w 458"/>
                <a:gd name="T55" fmla="*/ 147 h 553"/>
                <a:gd name="T56" fmla="*/ 35 w 458"/>
                <a:gd name="T57" fmla="*/ 113 h 553"/>
                <a:gd name="T58" fmla="*/ 54 w 458"/>
                <a:gd name="T59" fmla="*/ 82 h 553"/>
                <a:gd name="T60" fmla="*/ 70 w 458"/>
                <a:gd name="T61" fmla="*/ 64 h 553"/>
                <a:gd name="T62" fmla="*/ 95 w 458"/>
                <a:gd name="T63" fmla="*/ 41 h 553"/>
                <a:gd name="T64" fmla="*/ 124 w 458"/>
                <a:gd name="T65" fmla="*/ 23 h 553"/>
                <a:gd name="T66" fmla="*/ 156 w 458"/>
                <a:gd name="T67" fmla="*/ 10 h 553"/>
                <a:gd name="T68" fmla="*/ 191 w 458"/>
                <a:gd name="T69" fmla="*/ 3 h 553"/>
                <a:gd name="T70" fmla="*/ 229 w 458"/>
                <a:gd name="T71" fmla="*/ 0 h 553"/>
                <a:gd name="T72" fmla="*/ 291 w 458"/>
                <a:gd name="T73" fmla="*/ 7 h 553"/>
                <a:gd name="T74" fmla="*/ 324 w 458"/>
                <a:gd name="T75" fmla="*/ 18 h 553"/>
                <a:gd name="T76" fmla="*/ 354 w 458"/>
                <a:gd name="T77" fmla="*/ 34 h 553"/>
                <a:gd name="T78" fmla="*/ 380 w 458"/>
                <a:gd name="T79" fmla="*/ 55 h 553"/>
                <a:gd name="T80" fmla="*/ 396 w 458"/>
                <a:gd name="T81" fmla="*/ 71 h 553"/>
                <a:gd name="T82" fmla="*/ 433 w 458"/>
                <a:gd name="T83" fmla="*/ 131 h 553"/>
                <a:gd name="T84" fmla="*/ 454 w 458"/>
                <a:gd name="T85" fmla="*/ 204 h 553"/>
                <a:gd name="T86" fmla="*/ 458 w 458"/>
                <a:gd name="T87" fmla="*/ 308 h 553"/>
                <a:gd name="T88" fmla="*/ 346 w 458"/>
                <a:gd name="T89" fmla="*/ 193 h 553"/>
                <a:gd name="T90" fmla="*/ 335 w 458"/>
                <a:gd name="T91" fmla="*/ 158 h 553"/>
                <a:gd name="T92" fmla="*/ 327 w 458"/>
                <a:gd name="T93" fmla="*/ 144 h 553"/>
                <a:gd name="T94" fmla="*/ 313 w 458"/>
                <a:gd name="T95" fmla="*/ 125 h 553"/>
                <a:gd name="T96" fmla="*/ 294 w 458"/>
                <a:gd name="T97" fmla="*/ 109 h 553"/>
                <a:gd name="T98" fmla="*/ 271 w 458"/>
                <a:gd name="T99" fmla="*/ 98 h 553"/>
                <a:gd name="T100" fmla="*/ 247 w 458"/>
                <a:gd name="T101" fmla="*/ 91 h 553"/>
                <a:gd name="T102" fmla="*/ 211 w 458"/>
                <a:gd name="T103" fmla="*/ 91 h 553"/>
                <a:gd name="T104" fmla="*/ 185 w 458"/>
                <a:gd name="T105" fmla="*/ 98 h 553"/>
                <a:gd name="T106" fmla="*/ 162 w 458"/>
                <a:gd name="T107" fmla="*/ 109 h 553"/>
                <a:gd name="T108" fmla="*/ 149 w 458"/>
                <a:gd name="T109" fmla="*/ 119 h 553"/>
                <a:gd name="T110" fmla="*/ 132 w 458"/>
                <a:gd name="T111" fmla="*/ 137 h 553"/>
                <a:gd name="T112" fmla="*/ 121 w 458"/>
                <a:gd name="T113" fmla="*/ 158 h 553"/>
                <a:gd name="T114" fmla="*/ 110 w 458"/>
                <a:gd name="T115" fmla="*/ 191 h 553"/>
                <a:gd name="T116" fmla="*/ 107 w 458"/>
                <a:gd name="T117" fmla="*/ 232 h 553"/>
                <a:gd name="T118" fmla="*/ 348 w 458"/>
                <a:gd name="T119" fmla="*/ 21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8" h="553">
                  <a:moveTo>
                    <a:pt x="107" y="308"/>
                  </a:moveTo>
                  <a:lnTo>
                    <a:pt x="107" y="308"/>
                  </a:lnTo>
                  <a:lnTo>
                    <a:pt x="107" y="325"/>
                  </a:lnTo>
                  <a:lnTo>
                    <a:pt x="109" y="341"/>
                  </a:lnTo>
                  <a:lnTo>
                    <a:pt x="112" y="356"/>
                  </a:lnTo>
                  <a:lnTo>
                    <a:pt x="116" y="371"/>
                  </a:lnTo>
                  <a:lnTo>
                    <a:pt x="121" y="384"/>
                  </a:lnTo>
                  <a:lnTo>
                    <a:pt x="127" y="397"/>
                  </a:lnTo>
                  <a:lnTo>
                    <a:pt x="134" y="408"/>
                  </a:lnTo>
                  <a:lnTo>
                    <a:pt x="143" y="419"/>
                  </a:lnTo>
                  <a:lnTo>
                    <a:pt x="143" y="419"/>
                  </a:lnTo>
                  <a:lnTo>
                    <a:pt x="152" y="428"/>
                  </a:lnTo>
                  <a:lnTo>
                    <a:pt x="163" y="436"/>
                  </a:lnTo>
                  <a:lnTo>
                    <a:pt x="174" y="443"/>
                  </a:lnTo>
                  <a:lnTo>
                    <a:pt x="186" y="449"/>
                  </a:lnTo>
                  <a:lnTo>
                    <a:pt x="200" y="453"/>
                  </a:lnTo>
                  <a:lnTo>
                    <a:pt x="214" y="457"/>
                  </a:lnTo>
                  <a:lnTo>
                    <a:pt x="229" y="458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65" y="458"/>
                  </a:lnTo>
                  <a:lnTo>
                    <a:pt x="284" y="456"/>
                  </a:lnTo>
                  <a:lnTo>
                    <a:pt x="301" y="452"/>
                  </a:lnTo>
                  <a:lnTo>
                    <a:pt x="317" y="446"/>
                  </a:lnTo>
                  <a:lnTo>
                    <a:pt x="317" y="446"/>
                  </a:lnTo>
                  <a:lnTo>
                    <a:pt x="331" y="439"/>
                  </a:lnTo>
                  <a:lnTo>
                    <a:pt x="345" y="429"/>
                  </a:lnTo>
                  <a:lnTo>
                    <a:pt x="360" y="418"/>
                  </a:lnTo>
                  <a:lnTo>
                    <a:pt x="375" y="404"/>
                  </a:lnTo>
                  <a:lnTo>
                    <a:pt x="445" y="469"/>
                  </a:lnTo>
                  <a:lnTo>
                    <a:pt x="445" y="469"/>
                  </a:lnTo>
                  <a:lnTo>
                    <a:pt x="422" y="489"/>
                  </a:lnTo>
                  <a:lnTo>
                    <a:pt x="411" y="498"/>
                  </a:lnTo>
                  <a:lnTo>
                    <a:pt x="400" y="506"/>
                  </a:lnTo>
                  <a:lnTo>
                    <a:pt x="389" y="514"/>
                  </a:lnTo>
                  <a:lnTo>
                    <a:pt x="378" y="521"/>
                  </a:lnTo>
                  <a:lnTo>
                    <a:pt x="367" y="527"/>
                  </a:lnTo>
                  <a:lnTo>
                    <a:pt x="355" y="532"/>
                  </a:lnTo>
                  <a:lnTo>
                    <a:pt x="355" y="532"/>
                  </a:lnTo>
                  <a:lnTo>
                    <a:pt x="344" y="537"/>
                  </a:lnTo>
                  <a:lnTo>
                    <a:pt x="331" y="541"/>
                  </a:lnTo>
                  <a:lnTo>
                    <a:pt x="318" y="546"/>
                  </a:lnTo>
                  <a:lnTo>
                    <a:pt x="305" y="548"/>
                  </a:lnTo>
                  <a:lnTo>
                    <a:pt x="290" y="551"/>
                  </a:lnTo>
                  <a:lnTo>
                    <a:pt x="275" y="552"/>
                  </a:lnTo>
                  <a:lnTo>
                    <a:pt x="259" y="553"/>
                  </a:lnTo>
                  <a:lnTo>
                    <a:pt x="242" y="553"/>
                  </a:lnTo>
                  <a:lnTo>
                    <a:pt x="242" y="553"/>
                  </a:lnTo>
                  <a:lnTo>
                    <a:pt x="216" y="552"/>
                  </a:lnTo>
                  <a:lnTo>
                    <a:pt x="192" y="550"/>
                  </a:lnTo>
                  <a:lnTo>
                    <a:pt x="167" y="545"/>
                  </a:lnTo>
                  <a:lnTo>
                    <a:pt x="145" y="538"/>
                  </a:lnTo>
                  <a:lnTo>
                    <a:pt x="145" y="538"/>
                  </a:lnTo>
                  <a:lnTo>
                    <a:pt x="134" y="534"/>
                  </a:lnTo>
                  <a:lnTo>
                    <a:pt x="124" y="529"/>
                  </a:lnTo>
                  <a:lnTo>
                    <a:pt x="114" y="524"/>
                  </a:lnTo>
                  <a:lnTo>
                    <a:pt x="104" y="518"/>
                  </a:lnTo>
                  <a:lnTo>
                    <a:pt x="95" y="512"/>
                  </a:lnTo>
                  <a:lnTo>
                    <a:pt x="86" y="505"/>
                  </a:lnTo>
                  <a:lnTo>
                    <a:pt x="77" y="498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1" y="482"/>
                  </a:lnTo>
                  <a:lnTo>
                    <a:pt x="54" y="473"/>
                  </a:lnTo>
                  <a:lnTo>
                    <a:pt x="47" y="463"/>
                  </a:lnTo>
                  <a:lnTo>
                    <a:pt x="40" y="453"/>
                  </a:lnTo>
                  <a:lnTo>
                    <a:pt x="34" y="442"/>
                  </a:lnTo>
                  <a:lnTo>
                    <a:pt x="28" y="430"/>
                  </a:lnTo>
                  <a:lnTo>
                    <a:pt x="23" y="418"/>
                  </a:lnTo>
                  <a:lnTo>
                    <a:pt x="18" y="405"/>
                  </a:lnTo>
                  <a:lnTo>
                    <a:pt x="18" y="405"/>
                  </a:lnTo>
                  <a:lnTo>
                    <a:pt x="14" y="391"/>
                  </a:lnTo>
                  <a:lnTo>
                    <a:pt x="10" y="376"/>
                  </a:lnTo>
                  <a:lnTo>
                    <a:pt x="7" y="361"/>
                  </a:lnTo>
                  <a:lnTo>
                    <a:pt x="4" y="345"/>
                  </a:lnTo>
                  <a:lnTo>
                    <a:pt x="2" y="329"/>
                  </a:lnTo>
                  <a:lnTo>
                    <a:pt x="1" y="312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8" y="187"/>
                  </a:lnTo>
                  <a:lnTo>
                    <a:pt x="15" y="160"/>
                  </a:lnTo>
                  <a:lnTo>
                    <a:pt x="19" y="147"/>
                  </a:lnTo>
                  <a:lnTo>
                    <a:pt x="24" y="135"/>
                  </a:lnTo>
                  <a:lnTo>
                    <a:pt x="29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7" y="92"/>
                  </a:lnTo>
                  <a:lnTo>
                    <a:pt x="54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0" y="64"/>
                  </a:lnTo>
                  <a:lnTo>
                    <a:pt x="78" y="56"/>
                  </a:lnTo>
                  <a:lnTo>
                    <a:pt x="86" y="48"/>
                  </a:lnTo>
                  <a:lnTo>
                    <a:pt x="95" y="41"/>
                  </a:lnTo>
                  <a:lnTo>
                    <a:pt x="105" y="35"/>
                  </a:lnTo>
                  <a:lnTo>
                    <a:pt x="114" y="29"/>
                  </a:lnTo>
                  <a:lnTo>
                    <a:pt x="124" y="23"/>
                  </a:lnTo>
                  <a:lnTo>
                    <a:pt x="134" y="18"/>
                  </a:lnTo>
                  <a:lnTo>
                    <a:pt x="145" y="14"/>
                  </a:lnTo>
                  <a:lnTo>
                    <a:pt x="156" y="10"/>
                  </a:lnTo>
                  <a:lnTo>
                    <a:pt x="167" y="7"/>
                  </a:lnTo>
                  <a:lnTo>
                    <a:pt x="178" y="5"/>
                  </a:lnTo>
                  <a:lnTo>
                    <a:pt x="191" y="3"/>
                  </a:lnTo>
                  <a:lnTo>
                    <a:pt x="203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79" y="5"/>
                  </a:lnTo>
                  <a:lnTo>
                    <a:pt x="291" y="7"/>
                  </a:lnTo>
                  <a:lnTo>
                    <a:pt x="302" y="10"/>
                  </a:lnTo>
                  <a:lnTo>
                    <a:pt x="313" y="14"/>
                  </a:lnTo>
                  <a:lnTo>
                    <a:pt x="324" y="18"/>
                  </a:lnTo>
                  <a:lnTo>
                    <a:pt x="334" y="23"/>
                  </a:lnTo>
                  <a:lnTo>
                    <a:pt x="344" y="28"/>
                  </a:lnTo>
                  <a:lnTo>
                    <a:pt x="354" y="34"/>
                  </a:lnTo>
                  <a:lnTo>
                    <a:pt x="363" y="40"/>
                  </a:lnTo>
                  <a:lnTo>
                    <a:pt x="372" y="47"/>
                  </a:lnTo>
                  <a:lnTo>
                    <a:pt x="380" y="55"/>
                  </a:lnTo>
                  <a:lnTo>
                    <a:pt x="388" y="63"/>
                  </a:lnTo>
                  <a:lnTo>
                    <a:pt x="396" y="71"/>
                  </a:lnTo>
                  <a:lnTo>
                    <a:pt x="396" y="71"/>
                  </a:lnTo>
                  <a:lnTo>
                    <a:pt x="410" y="90"/>
                  </a:lnTo>
                  <a:lnTo>
                    <a:pt x="423" y="110"/>
                  </a:lnTo>
                  <a:lnTo>
                    <a:pt x="433" y="131"/>
                  </a:lnTo>
                  <a:lnTo>
                    <a:pt x="442" y="154"/>
                  </a:lnTo>
                  <a:lnTo>
                    <a:pt x="449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7" y="308"/>
                  </a:lnTo>
                  <a:close/>
                  <a:moveTo>
                    <a:pt x="346" y="193"/>
                  </a:moveTo>
                  <a:lnTo>
                    <a:pt x="346" y="193"/>
                  </a:lnTo>
                  <a:lnTo>
                    <a:pt x="344" y="185"/>
                  </a:lnTo>
                  <a:lnTo>
                    <a:pt x="342" y="176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31" y="151"/>
                  </a:lnTo>
                  <a:lnTo>
                    <a:pt x="327" y="144"/>
                  </a:lnTo>
                  <a:lnTo>
                    <a:pt x="323" y="137"/>
                  </a:lnTo>
                  <a:lnTo>
                    <a:pt x="318" y="130"/>
                  </a:lnTo>
                  <a:lnTo>
                    <a:pt x="313" y="125"/>
                  </a:lnTo>
                  <a:lnTo>
                    <a:pt x="307" y="119"/>
                  </a:lnTo>
                  <a:lnTo>
                    <a:pt x="294" y="109"/>
                  </a:lnTo>
                  <a:lnTo>
                    <a:pt x="294" y="109"/>
                  </a:lnTo>
                  <a:lnTo>
                    <a:pt x="287" y="105"/>
                  </a:lnTo>
                  <a:lnTo>
                    <a:pt x="279" y="101"/>
                  </a:lnTo>
                  <a:lnTo>
                    <a:pt x="271" y="98"/>
                  </a:lnTo>
                  <a:lnTo>
                    <a:pt x="263" y="95"/>
                  </a:lnTo>
                  <a:lnTo>
                    <a:pt x="255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2" y="93"/>
                  </a:lnTo>
                  <a:lnTo>
                    <a:pt x="194" y="95"/>
                  </a:lnTo>
                  <a:lnTo>
                    <a:pt x="185" y="98"/>
                  </a:lnTo>
                  <a:lnTo>
                    <a:pt x="177" y="101"/>
                  </a:lnTo>
                  <a:lnTo>
                    <a:pt x="169" y="105"/>
                  </a:lnTo>
                  <a:lnTo>
                    <a:pt x="162" y="109"/>
                  </a:lnTo>
                  <a:lnTo>
                    <a:pt x="162" y="109"/>
                  </a:lnTo>
                  <a:lnTo>
                    <a:pt x="155" y="114"/>
                  </a:lnTo>
                  <a:lnTo>
                    <a:pt x="149" y="119"/>
                  </a:lnTo>
                  <a:lnTo>
                    <a:pt x="143" y="125"/>
                  </a:lnTo>
                  <a:lnTo>
                    <a:pt x="137" y="130"/>
                  </a:lnTo>
                  <a:lnTo>
                    <a:pt x="132" y="137"/>
                  </a:lnTo>
                  <a:lnTo>
                    <a:pt x="128" y="144"/>
                  </a:lnTo>
                  <a:lnTo>
                    <a:pt x="124" y="151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14" y="175"/>
                  </a:lnTo>
                  <a:lnTo>
                    <a:pt x="110" y="191"/>
                  </a:lnTo>
                  <a:lnTo>
                    <a:pt x="110" y="191"/>
                  </a:lnTo>
                  <a:lnTo>
                    <a:pt x="108" y="209"/>
                  </a:lnTo>
                  <a:lnTo>
                    <a:pt x="107" y="232"/>
                  </a:lnTo>
                  <a:lnTo>
                    <a:pt x="349" y="232"/>
                  </a:lnTo>
                  <a:lnTo>
                    <a:pt x="349" y="232"/>
                  </a:lnTo>
                  <a:lnTo>
                    <a:pt x="348" y="210"/>
                  </a:lnTo>
                  <a:lnTo>
                    <a:pt x="346" y="193"/>
                  </a:lnTo>
                  <a:lnTo>
                    <a:pt x="346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4" name="Freeform 30"/>
            <p:cNvSpPr>
              <a:spLocks noEditPoints="1"/>
            </p:cNvSpPr>
            <p:nvPr userDrawn="1"/>
          </p:nvSpPr>
          <p:spPr bwMode="auto">
            <a:xfrm>
              <a:off x="1676400" y="6618288"/>
              <a:ext cx="87313" cy="109537"/>
            </a:xfrm>
            <a:custGeom>
              <a:avLst/>
              <a:gdLst>
                <a:gd name="T0" fmla="*/ 331 w 438"/>
                <a:gd name="T1" fmla="*/ 497 h 553"/>
                <a:gd name="T2" fmla="*/ 285 w 438"/>
                <a:gd name="T3" fmla="*/ 532 h 553"/>
                <a:gd name="T4" fmla="*/ 252 w 438"/>
                <a:gd name="T5" fmla="*/ 546 h 553"/>
                <a:gd name="T6" fmla="*/ 188 w 438"/>
                <a:gd name="T7" fmla="*/ 553 h 553"/>
                <a:gd name="T8" fmla="*/ 143 w 438"/>
                <a:gd name="T9" fmla="*/ 550 h 553"/>
                <a:gd name="T10" fmla="*/ 86 w 438"/>
                <a:gd name="T11" fmla="*/ 533 h 553"/>
                <a:gd name="T12" fmla="*/ 43 w 438"/>
                <a:gd name="T13" fmla="*/ 504 h 553"/>
                <a:gd name="T14" fmla="*/ 24 w 438"/>
                <a:gd name="T15" fmla="*/ 480 h 553"/>
                <a:gd name="T16" fmla="*/ 6 w 438"/>
                <a:gd name="T17" fmla="*/ 438 h 553"/>
                <a:gd name="T18" fmla="*/ 0 w 438"/>
                <a:gd name="T19" fmla="*/ 388 h 553"/>
                <a:gd name="T20" fmla="*/ 3 w 438"/>
                <a:gd name="T21" fmla="*/ 354 h 553"/>
                <a:gd name="T22" fmla="*/ 19 w 438"/>
                <a:gd name="T23" fmla="*/ 310 h 553"/>
                <a:gd name="T24" fmla="*/ 48 w 438"/>
                <a:gd name="T25" fmla="*/ 275 h 553"/>
                <a:gd name="T26" fmla="*/ 75 w 438"/>
                <a:gd name="T27" fmla="*/ 256 h 553"/>
                <a:gd name="T28" fmla="*/ 125 w 438"/>
                <a:gd name="T29" fmla="*/ 238 h 553"/>
                <a:gd name="T30" fmla="*/ 187 w 438"/>
                <a:gd name="T31" fmla="*/ 232 h 553"/>
                <a:gd name="T32" fmla="*/ 329 w 438"/>
                <a:gd name="T33" fmla="*/ 194 h 553"/>
                <a:gd name="T34" fmla="*/ 325 w 438"/>
                <a:gd name="T35" fmla="*/ 158 h 553"/>
                <a:gd name="T36" fmla="*/ 313 w 438"/>
                <a:gd name="T37" fmla="*/ 131 h 553"/>
                <a:gd name="T38" fmla="*/ 301 w 438"/>
                <a:gd name="T39" fmla="*/ 117 h 553"/>
                <a:gd name="T40" fmla="*/ 275 w 438"/>
                <a:gd name="T41" fmla="*/ 102 h 553"/>
                <a:gd name="T42" fmla="*/ 240 w 438"/>
                <a:gd name="T43" fmla="*/ 94 h 553"/>
                <a:gd name="T44" fmla="*/ 211 w 438"/>
                <a:gd name="T45" fmla="*/ 92 h 553"/>
                <a:gd name="T46" fmla="*/ 155 w 438"/>
                <a:gd name="T47" fmla="*/ 99 h 553"/>
                <a:gd name="T48" fmla="*/ 129 w 438"/>
                <a:gd name="T49" fmla="*/ 111 h 553"/>
                <a:gd name="T50" fmla="*/ 93 w 438"/>
                <a:gd name="T51" fmla="*/ 144 h 553"/>
                <a:gd name="T52" fmla="*/ 31 w 438"/>
                <a:gd name="T53" fmla="*/ 67 h 553"/>
                <a:gd name="T54" fmla="*/ 60 w 438"/>
                <a:gd name="T55" fmla="*/ 41 h 553"/>
                <a:gd name="T56" fmla="*/ 91 w 438"/>
                <a:gd name="T57" fmla="*/ 22 h 553"/>
                <a:gd name="T58" fmla="*/ 113 w 438"/>
                <a:gd name="T59" fmla="*/ 13 h 553"/>
                <a:gd name="T60" fmla="*/ 153 w 438"/>
                <a:gd name="T61" fmla="*/ 4 h 553"/>
                <a:gd name="T62" fmla="*/ 215 w 438"/>
                <a:gd name="T63" fmla="*/ 0 h 553"/>
                <a:gd name="T64" fmla="*/ 267 w 438"/>
                <a:gd name="T65" fmla="*/ 3 h 553"/>
                <a:gd name="T66" fmla="*/ 332 w 438"/>
                <a:gd name="T67" fmla="*/ 18 h 553"/>
                <a:gd name="T68" fmla="*/ 383 w 438"/>
                <a:gd name="T69" fmla="*/ 46 h 553"/>
                <a:gd name="T70" fmla="*/ 416 w 438"/>
                <a:gd name="T71" fmla="*/ 87 h 553"/>
                <a:gd name="T72" fmla="*/ 434 w 438"/>
                <a:gd name="T73" fmla="*/ 141 h 553"/>
                <a:gd name="T74" fmla="*/ 438 w 438"/>
                <a:gd name="T75" fmla="*/ 547 h 553"/>
                <a:gd name="T76" fmla="*/ 203 w 438"/>
                <a:gd name="T77" fmla="*/ 308 h 553"/>
                <a:gd name="T78" fmla="*/ 180 w 438"/>
                <a:gd name="T79" fmla="*/ 309 h 553"/>
                <a:gd name="T80" fmla="*/ 152 w 438"/>
                <a:gd name="T81" fmla="*/ 315 h 553"/>
                <a:gd name="T82" fmla="*/ 130 w 438"/>
                <a:gd name="T83" fmla="*/ 327 h 553"/>
                <a:gd name="T84" fmla="*/ 115 w 438"/>
                <a:gd name="T85" fmla="*/ 344 h 553"/>
                <a:gd name="T86" fmla="*/ 107 w 438"/>
                <a:gd name="T87" fmla="*/ 368 h 553"/>
                <a:gd name="T88" fmla="*/ 105 w 438"/>
                <a:gd name="T89" fmla="*/ 386 h 553"/>
                <a:gd name="T90" fmla="*/ 109 w 438"/>
                <a:gd name="T91" fmla="*/ 412 h 553"/>
                <a:gd name="T92" fmla="*/ 119 w 438"/>
                <a:gd name="T93" fmla="*/ 432 h 553"/>
                <a:gd name="T94" fmla="*/ 137 w 438"/>
                <a:gd name="T95" fmla="*/ 448 h 553"/>
                <a:gd name="T96" fmla="*/ 162 w 438"/>
                <a:gd name="T97" fmla="*/ 458 h 553"/>
                <a:gd name="T98" fmla="*/ 193 w 438"/>
                <a:gd name="T99" fmla="*/ 462 h 553"/>
                <a:gd name="T100" fmla="*/ 222 w 438"/>
                <a:gd name="T101" fmla="*/ 462 h 553"/>
                <a:gd name="T102" fmla="*/ 263 w 438"/>
                <a:gd name="T103" fmla="*/ 456 h 553"/>
                <a:gd name="T104" fmla="*/ 285 w 438"/>
                <a:gd name="T105" fmla="*/ 447 h 553"/>
                <a:gd name="T106" fmla="*/ 306 w 438"/>
                <a:gd name="T107" fmla="*/ 432 h 553"/>
                <a:gd name="T108" fmla="*/ 320 w 438"/>
                <a:gd name="T109" fmla="*/ 409 h 553"/>
                <a:gd name="T110" fmla="*/ 327 w 438"/>
                <a:gd name="T111" fmla="*/ 378 h 553"/>
                <a:gd name="T112" fmla="*/ 329 w 438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8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2" y="553"/>
                  </a:lnTo>
                  <a:lnTo>
                    <a:pt x="188" y="553"/>
                  </a:lnTo>
                  <a:lnTo>
                    <a:pt x="188" y="553"/>
                  </a:lnTo>
                  <a:lnTo>
                    <a:pt x="165" y="553"/>
                  </a:lnTo>
                  <a:lnTo>
                    <a:pt x="143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5" y="233"/>
                  </a:lnTo>
                  <a:lnTo>
                    <a:pt x="187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9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3" y="4"/>
                  </a:lnTo>
                  <a:lnTo>
                    <a:pt x="167" y="3"/>
                  </a:lnTo>
                  <a:lnTo>
                    <a:pt x="183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3" y="46"/>
                  </a:lnTo>
                  <a:lnTo>
                    <a:pt x="396" y="59"/>
                  </a:lnTo>
                  <a:lnTo>
                    <a:pt x="407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8" y="186"/>
                  </a:lnTo>
                  <a:lnTo>
                    <a:pt x="438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3" y="308"/>
                  </a:lnTo>
                  <a:lnTo>
                    <a:pt x="203" y="308"/>
                  </a:lnTo>
                  <a:lnTo>
                    <a:pt x="191" y="308"/>
                  </a:lnTo>
                  <a:lnTo>
                    <a:pt x="180" y="309"/>
                  </a:lnTo>
                  <a:lnTo>
                    <a:pt x="170" y="310"/>
                  </a:lnTo>
                  <a:lnTo>
                    <a:pt x="160" y="312"/>
                  </a:lnTo>
                  <a:lnTo>
                    <a:pt x="152" y="315"/>
                  </a:lnTo>
                  <a:lnTo>
                    <a:pt x="144" y="318"/>
                  </a:lnTo>
                  <a:lnTo>
                    <a:pt x="137" y="322"/>
                  </a:lnTo>
                  <a:lnTo>
                    <a:pt x="130" y="327"/>
                  </a:lnTo>
                  <a:lnTo>
                    <a:pt x="125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5" y="438"/>
                  </a:lnTo>
                  <a:lnTo>
                    <a:pt x="131" y="443"/>
                  </a:lnTo>
                  <a:lnTo>
                    <a:pt x="137" y="448"/>
                  </a:lnTo>
                  <a:lnTo>
                    <a:pt x="145" y="452"/>
                  </a:lnTo>
                  <a:lnTo>
                    <a:pt x="153" y="455"/>
                  </a:lnTo>
                  <a:lnTo>
                    <a:pt x="162" y="458"/>
                  </a:lnTo>
                  <a:lnTo>
                    <a:pt x="171" y="460"/>
                  </a:lnTo>
                  <a:lnTo>
                    <a:pt x="182" y="461"/>
                  </a:lnTo>
                  <a:lnTo>
                    <a:pt x="193" y="462"/>
                  </a:lnTo>
                  <a:lnTo>
                    <a:pt x="205" y="462"/>
                  </a:lnTo>
                  <a:lnTo>
                    <a:pt x="205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5" name="Freeform 31"/>
            <p:cNvSpPr>
              <a:spLocks/>
            </p:cNvSpPr>
            <p:nvPr userDrawn="1"/>
          </p:nvSpPr>
          <p:spPr bwMode="auto">
            <a:xfrm>
              <a:off x="1795463" y="6575425"/>
              <a:ext cx="42863" cy="150812"/>
            </a:xfrm>
            <a:custGeom>
              <a:avLst/>
              <a:gdLst>
                <a:gd name="T0" fmla="*/ 149 w 215"/>
                <a:gd name="T1" fmla="*/ 760 h 760"/>
                <a:gd name="T2" fmla="*/ 149 w 215"/>
                <a:gd name="T3" fmla="*/ 760 h 760"/>
                <a:gd name="T4" fmla="*/ 131 w 215"/>
                <a:gd name="T5" fmla="*/ 759 h 760"/>
                <a:gd name="T6" fmla="*/ 114 w 215"/>
                <a:gd name="T7" fmla="*/ 757 h 760"/>
                <a:gd name="T8" fmla="*/ 99 w 215"/>
                <a:gd name="T9" fmla="*/ 753 h 760"/>
                <a:gd name="T10" fmla="*/ 84 w 215"/>
                <a:gd name="T11" fmla="*/ 749 h 760"/>
                <a:gd name="T12" fmla="*/ 71 w 215"/>
                <a:gd name="T13" fmla="*/ 743 h 760"/>
                <a:gd name="T14" fmla="*/ 59 w 215"/>
                <a:gd name="T15" fmla="*/ 735 h 760"/>
                <a:gd name="T16" fmla="*/ 48 w 215"/>
                <a:gd name="T17" fmla="*/ 727 h 760"/>
                <a:gd name="T18" fmla="*/ 38 w 215"/>
                <a:gd name="T19" fmla="*/ 717 h 760"/>
                <a:gd name="T20" fmla="*/ 38 w 215"/>
                <a:gd name="T21" fmla="*/ 717 h 760"/>
                <a:gd name="T22" fmla="*/ 30 w 215"/>
                <a:gd name="T23" fmla="*/ 706 h 760"/>
                <a:gd name="T24" fmla="*/ 22 w 215"/>
                <a:gd name="T25" fmla="*/ 695 h 760"/>
                <a:gd name="T26" fmla="*/ 15 w 215"/>
                <a:gd name="T27" fmla="*/ 683 h 760"/>
                <a:gd name="T28" fmla="*/ 9 w 215"/>
                <a:gd name="T29" fmla="*/ 670 h 760"/>
                <a:gd name="T30" fmla="*/ 5 w 215"/>
                <a:gd name="T31" fmla="*/ 656 h 760"/>
                <a:gd name="T32" fmla="*/ 3 w 215"/>
                <a:gd name="T33" fmla="*/ 642 h 760"/>
                <a:gd name="T34" fmla="*/ 1 w 215"/>
                <a:gd name="T35" fmla="*/ 626 h 760"/>
                <a:gd name="T36" fmla="*/ 0 w 215"/>
                <a:gd name="T37" fmla="*/ 611 h 760"/>
                <a:gd name="T38" fmla="*/ 0 w 215"/>
                <a:gd name="T39" fmla="*/ 0 h 760"/>
                <a:gd name="T40" fmla="*/ 109 w 215"/>
                <a:gd name="T41" fmla="*/ 0 h 760"/>
                <a:gd name="T42" fmla="*/ 109 w 215"/>
                <a:gd name="T43" fmla="*/ 604 h 760"/>
                <a:gd name="T44" fmla="*/ 109 w 215"/>
                <a:gd name="T45" fmla="*/ 604 h 760"/>
                <a:gd name="T46" fmla="*/ 110 w 215"/>
                <a:gd name="T47" fmla="*/ 619 h 760"/>
                <a:gd name="T48" fmla="*/ 113 w 215"/>
                <a:gd name="T49" fmla="*/ 632 h 760"/>
                <a:gd name="T50" fmla="*/ 117 w 215"/>
                <a:gd name="T51" fmla="*/ 643 h 760"/>
                <a:gd name="T52" fmla="*/ 119 w 215"/>
                <a:gd name="T53" fmla="*/ 647 h 760"/>
                <a:gd name="T54" fmla="*/ 123 w 215"/>
                <a:gd name="T55" fmla="*/ 651 h 760"/>
                <a:gd name="T56" fmla="*/ 123 w 215"/>
                <a:gd name="T57" fmla="*/ 651 h 760"/>
                <a:gd name="T58" fmla="*/ 126 w 215"/>
                <a:gd name="T59" fmla="*/ 655 h 760"/>
                <a:gd name="T60" fmla="*/ 130 w 215"/>
                <a:gd name="T61" fmla="*/ 658 h 760"/>
                <a:gd name="T62" fmla="*/ 135 w 215"/>
                <a:gd name="T63" fmla="*/ 661 h 760"/>
                <a:gd name="T64" fmla="*/ 140 w 215"/>
                <a:gd name="T65" fmla="*/ 663 h 760"/>
                <a:gd name="T66" fmla="*/ 153 w 215"/>
                <a:gd name="T67" fmla="*/ 666 h 760"/>
                <a:gd name="T68" fmla="*/ 168 w 215"/>
                <a:gd name="T69" fmla="*/ 667 h 760"/>
                <a:gd name="T70" fmla="*/ 215 w 215"/>
                <a:gd name="T71" fmla="*/ 667 h 760"/>
                <a:gd name="T72" fmla="*/ 215 w 215"/>
                <a:gd name="T73" fmla="*/ 760 h 760"/>
                <a:gd name="T74" fmla="*/ 149 w 215"/>
                <a:gd name="T7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5" h="760">
                  <a:moveTo>
                    <a:pt x="149" y="760"/>
                  </a:moveTo>
                  <a:lnTo>
                    <a:pt x="149" y="760"/>
                  </a:lnTo>
                  <a:lnTo>
                    <a:pt x="131" y="759"/>
                  </a:lnTo>
                  <a:lnTo>
                    <a:pt x="114" y="757"/>
                  </a:lnTo>
                  <a:lnTo>
                    <a:pt x="99" y="753"/>
                  </a:lnTo>
                  <a:lnTo>
                    <a:pt x="84" y="749"/>
                  </a:lnTo>
                  <a:lnTo>
                    <a:pt x="71" y="743"/>
                  </a:lnTo>
                  <a:lnTo>
                    <a:pt x="59" y="735"/>
                  </a:lnTo>
                  <a:lnTo>
                    <a:pt x="48" y="727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30" y="706"/>
                  </a:lnTo>
                  <a:lnTo>
                    <a:pt x="22" y="695"/>
                  </a:lnTo>
                  <a:lnTo>
                    <a:pt x="15" y="683"/>
                  </a:lnTo>
                  <a:lnTo>
                    <a:pt x="9" y="670"/>
                  </a:lnTo>
                  <a:lnTo>
                    <a:pt x="5" y="656"/>
                  </a:lnTo>
                  <a:lnTo>
                    <a:pt x="3" y="642"/>
                  </a:lnTo>
                  <a:lnTo>
                    <a:pt x="1" y="626"/>
                  </a:lnTo>
                  <a:lnTo>
                    <a:pt x="0" y="611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604"/>
                  </a:lnTo>
                  <a:lnTo>
                    <a:pt x="109" y="604"/>
                  </a:lnTo>
                  <a:lnTo>
                    <a:pt x="110" y="619"/>
                  </a:lnTo>
                  <a:lnTo>
                    <a:pt x="113" y="632"/>
                  </a:lnTo>
                  <a:lnTo>
                    <a:pt x="117" y="643"/>
                  </a:lnTo>
                  <a:lnTo>
                    <a:pt x="119" y="647"/>
                  </a:lnTo>
                  <a:lnTo>
                    <a:pt x="123" y="651"/>
                  </a:lnTo>
                  <a:lnTo>
                    <a:pt x="123" y="651"/>
                  </a:lnTo>
                  <a:lnTo>
                    <a:pt x="126" y="655"/>
                  </a:lnTo>
                  <a:lnTo>
                    <a:pt x="130" y="658"/>
                  </a:lnTo>
                  <a:lnTo>
                    <a:pt x="135" y="661"/>
                  </a:lnTo>
                  <a:lnTo>
                    <a:pt x="140" y="663"/>
                  </a:lnTo>
                  <a:lnTo>
                    <a:pt x="153" y="666"/>
                  </a:lnTo>
                  <a:lnTo>
                    <a:pt x="168" y="667"/>
                  </a:lnTo>
                  <a:lnTo>
                    <a:pt x="215" y="667"/>
                  </a:lnTo>
                  <a:lnTo>
                    <a:pt x="215" y="760"/>
                  </a:lnTo>
                  <a:lnTo>
                    <a:pt x="149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9" name="Freeform 32"/>
            <p:cNvSpPr>
              <a:spLocks/>
            </p:cNvSpPr>
            <p:nvPr userDrawn="1"/>
          </p:nvSpPr>
          <p:spPr bwMode="auto">
            <a:xfrm>
              <a:off x="1852613" y="6588125"/>
              <a:ext cx="53975" cy="138112"/>
            </a:xfrm>
            <a:custGeom>
              <a:avLst/>
              <a:gdLst>
                <a:gd name="T0" fmla="*/ 209 w 275"/>
                <a:gd name="T1" fmla="*/ 695 h 695"/>
                <a:gd name="T2" fmla="*/ 209 w 275"/>
                <a:gd name="T3" fmla="*/ 695 h 695"/>
                <a:gd name="T4" fmla="*/ 192 w 275"/>
                <a:gd name="T5" fmla="*/ 694 h 695"/>
                <a:gd name="T6" fmla="*/ 176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7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4 w 275"/>
                <a:gd name="T65" fmla="*/ 567 h 695"/>
                <a:gd name="T66" fmla="*/ 176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5 w 275"/>
                <a:gd name="T73" fmla="*/ 586 h 695"/>
                <a:gd name="T74" fmla="*/ 189 w 275"/>
                <a:gd name="T75" fmla="*/ 590 h 695"/>
                <a:gd name="T76" fmla="*/ 193 w 275"/>
                <a:gd name="T77" fmla="*/ 593 h 695"/>
                <a:gd name="T78" fmla="*/ 198 w 275"/>
                <a:gd name="T79" fmla="*/ 596 h 695"/>
                <a:gd name="T80" fmla="*/ 203 w 275"/>
                <a:gd name="T81" fmla="*/ 598 h 695"/>
                <a:gd name="T82" fmla="*/ 215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09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09" y="695"/>
                  </a:moveTo>
                  <a:lnTo>
                    <a:pt x="209" y="695"/>
                  </a:lnTo>
                  <a:lnTo>
                    <a:pt x="192" y="694"/>
                  </a:lnTo>
                  <a:lnTo>
                    <a:pt x="176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7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3" y="593"/>
                  </a:lnTo>
                  <a:lnTo>
                    <a:pt x="198" y="596"/>
                  </a:lnTo>
                  <a:lnTo>
                    <a:pt x="203" y="598"/>
                  </a:lnTo>
                  <a:lnTo>
                    <a:pt x="215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09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0" name="Freeform 33"/>
            <p:cNvSpPr>
              <a:spLocks/>
            </p:cNvSpPr>
            <p:nvPr userDrawn="1"/>
          </p:nvSpPr>
          <p:spPr bwMode="auto">
            <a:xfrm>
              <a:off x="1935163" y="6575425"/>
              <a:ext cx="85725" cy="150812"/>
            </a:xfrm>
            <a:custGeom>
              <a:avLst/>
              <a:gdLst>
                <a:gd name="T0" fmla="*/ 327 w 435"/>
                <a:gd name="T1" fmla="*/ 428 h 760"/>
                <a:gd name="T2" fmla="*/ 326 w 435"/>
                <a:gd name="T3" fmla="*/ 414 h 760"/>
                <a:gd name="T4" fmla="*/ 323 w 435"/>
                <a:gd name="T5" fmla="*/ 388 h 760"/>
                <a:gd name="T6" fmla="*/ 315 w 435"/>
                <a:gd name="T7" fmla="*/ 366 h 760"/>
                <a:gd name="T8" fmla="*/ 303 w 435"/>
                <a:gd name="T9" fmla="*/ 347 h 760"/>
                <a:gd name="T10" fmla="*/ 296 w 435"/>
                <a:gd name="T11" fmla="*/ 339 h 760"/>
                <a:gd name="T12" fmla="*/ 280 w 435"/>
                <a:gd name="T13" fmla="*/ 326 h 760"/>
                <a:gd name="T14" fmla="*/ 261 w 435"/>
                <a:gd name="T15" fmla="*/ 317 h 760"/>
                <a:gd name="T16" fmla="*/ 241 w 435"/>
                <a:gd name="T17" fmla="*/ 312 h 760"/>
                <a:gd name="T18" fmla="*/ 218 w 435"/>
                <a:gd name="T19" fmla="*/ 310 h 760"/>
                <a:gd name="T20" fmla="*/ 206 w 435"/>
                <a:gd name="T21" fmla="*/ 310 h 760"/>
                <a:gd name="T22" fmla="*/ 184 w 435"/>
                <a:gd name="T23" fmla="*/ 314 h 760"/>
                <a:gd name="T24" fmla="*/ 165 w 435"/>
                <a:gd name="T25" fmla="*/ 321 h 760"/>
                <a:gd name="T26" fmla="*/ 147 w 435"/>
                <a:gd name="T27" fmla="*/ 332 h 760"/>
                <a:gd name="T28" fmla="*/ 139 w 435"/>
                <a:gd name="T29" fmla="*/ 339 h 760"/>
                <a:gd name="T30" fmla="*/ 126 w 435"/>
                <a:gd name="T31" fmla="*/ 356 h 760"/>
                <a:gd name="T32" fmla="*/ 116 w 435"/>
                <a:gd name="T33" fmla="*/ 376 h 760"/>
                <a:gd name="T34" fmla="*/ 111 w 435"/>
                <a:gd name="T35" fmla="*/ 401 h 760"/>
                <a:gd name="T36" fmla="*/ 109 w 435"/>
                <a:gd name="T37" fmla="*/ 428 h 760"/>
                <a:gd name="T38" fmla="*/ 0 w 435"/>
                <a:gd name="T39" fmla="*/ 760 h 760"/>
                <a:gd name="T40" fmla="*/ 109 w 435"/>
                <a:gd name="T41" fmla="*/ 0 h 760"/>
                <a:gd name="T42" fmla="*/ 109 w 435"/>
                <a:gd name="T43" fmla="*/ 274 h 760"/>
                <a:gd name="T44" fmla="*/ 138 w 435"/>
                <a:gd name="T45" fmla="*/ 247 h 760"/>
                <a:gd name="T46" fmla="*/ 171 w 435"/>
                <a:gd name="T47" fmla="*/ 228 h 760"/>
                <a:gd name="T48" fmla="*/ 208 w 435"/>
                <a:gd name="T49" fmla="*/ 217 h 760"/>
                <a:gd name="T50" fmla="*/ 248 w 435"/>
                <a:gd name="T51" fmla="*/ 213 h 760"/>
                <a:gd name="T52" fmla="*/ 269 w 435"/>
                <a:gd name="T53" fmla="*/ 214 h 760"/>
                <a:gd name="T54" fmla="*/ 308 w 435"/>
                <a:gd name="T55" fmla="*/ 221 h 760"/>
                <a:gd name="T56" fmla="*/ 343 w 435"/>
                <a:gd name="T57" fmla="*/ 234 h 760"/>
                <a:gd name="T58" fmla="*/ 373 w 435"/>
                <a:gd name="T59" fmla="*/ 255 h 760"/>
                <a:gd name="T60" fmla="*/ 386 w 435"/>
                <a:gd name="T61" fmla="*/ 267 h 760"/>
                <a:gd name="T62" fmla="*/ 407 w 435"/>
                <a:gd name="T63" fmla="*/ 297 h 760"/>
                <a:gd name="T64" fmla="*/ 423 w 435"/>
                <a:gd name="T65" fmla="*/ 330 h 760"/>
                <a:gd name="T66" fmla="*/ 432 w 435"/>
                <a:gd name="T67" fmla="*/ 368 h 760"/>
                <a:gd name="T68" fmla="*/ 435 w 435"/>
                <a:gd name="T69" fmla="*/ 411 h 760"/>
                <a:gd name="T70" fmla="*/ 327 w 435"/>
                <a:gd name="T71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5" h="760">
                  <a:moveTo>
                    <a:pt x="327" y="760"/>
                  </a:moveTo>
                  <a:lnTo>
                    <a:pt x="327" y="428"/>
                  </a:lnTo>
                  <a:lnTo>
                    <a:pt x="327" y="428"/>
                  </a:lnTo>
                  <a:lnTo>
                    <a:pt x="326" y="414"/>
                  </a:lnTo>
                  <a:lnTo>
                    <a:pt x="325" y="401"/>
                  </a:lnTo>
                  <a:lnTo>
                    <a:pt x="323" y="388"/>
                  </a:lnTo>
                  <a:lnTo>
                    <a:pt x="319" y="376"/>
                  </a:lnTo>
                  <a:lnTo>
                    <a:pt x="315" y="366"/>
                  </a:lnTo>
                  <a:lnTo>
                    <a:pt x="309" y="356"/>
                  </a:lnTo>
                  <a:lnTo>
                    <a:pt x="303" y="347"/>
                  </a:lnTo>
                  <a:lnTo>
                    <a:pt x="296" y="339"/>
                  </a:lnTo>
                  <a:lnTo>
                    <a:pt x="296" y="339"/>
                  </a:lnTo>
                  <a:lnTo>
                    <a:pt x="288" y="332"/>
                  </a:lnTo>
                  <a:lnTo>
                    <a:pt x="280" y="326"/>
                  </a:lnTo>
                  <a:lnTo>
                    <a:pt x="271" y="321"/>
                  </a:lnTo>
                  <a:lnTo>
                    <a:pt x="261" y="317"/>
                  </a:lnTo>
                  <a:lnTo>
                    <a:pt x="251" y="314"/>
                  </a:lnTo>
                  <a:lnTo>
                    <a:pt x="241" y="312"/>
                  </a:lnTo>
                  <a:lnTo>
                    <a:pt x="230" y="310"/>
                  </a:lnTo>
                  <a:lnTo>
                    <a:pt x="218" y="310"/>
                  </a:lnTo>
                  <a:lnTo>
                    <a:pt x="218" y="310"/>
                  </a:lnTo>
                  <a:lnTo>
                    <a:pt x="206" y="310"/>
                  </a:lnTo>
                  <a:lnTo>
                    <a:pt x="195" y="312"/>
                  </a:lnTo>
                  <a:lnTo>
                    <a:pt x="184" y="314"/>
                  </a:lnTo>
                  <a:lnTo>
                    <a:pt x="174" y="317"/>
                  </a:lnTo>
                  <a:lnTo>
                    <a:pt x="165" y="321"/>
                  </a:lnTo>
                  <a:lnTo>
                    <a:pt x="156" y="326"/>
                  </a:lnTo>
                  <a:lnTo>
                    <a:pt x="147" y="332"/>
                  </a:lnTo>
                  <a:lnTo>
                    <a:pt x="139" y="339"/>
                  </a:lnTo>
                  <a:lnTo>
                    <a:pt x="139" y="339"/>
                  </a:lnTo>
                  <a:lnTo>
                    <a:pt x="132" y="347"/>
                  </a:lnTo>
                  <a:lnTo>
                    <a:pt x="126" y="356"/>
                  </a:lnTo>
                  <a:lnTo>
                    <a:pt x="121" y="366"/>
                  </a:lnTo>
                  <a:lnTo>
                    <a:pt x="116" y="376"/>
                  </a:lnTo>
                  <a:lnTo>
                    <a:pt x="113" y="388"/>
                  </a:lnTo>
                  <a:lnTo>
                    <a:pt x="111" y="401"/>
                  </a:lnTo>
                  <a:lnTo>
                    <a:pt x="109" y="414"/>
                  </a:lnTo>
                  <a:lnTo>
                    <a:pt x="109" y="428"/>
                  </a:lnTo>
                  <a:lnTo>
                    <a:pt x="109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274"/>
                  </a:lnTo>
                  <a:lnTo>
                    <a:pt x="109" y="274"/>
                  </a:lnTo>
                  <a:lnTo>
                    <a:pt x="123" y="259"/>
                  </a:lnTo>
                  <a:lnTo>
                    <a:pt x="138" y="247"/>
                  </a:lnTo>
                  <a:lnTo>
                    <a:pt x="155" y="237"/>
                  </a:lnTo>
                  <a:lnTo>
                    <a:pt x="171" y="228"/>
                  </a:lnTo>
                  <a:lnTo>
                    <a:pt x="189" y="222"/>
                  </a:lnTo>
                  <a:lnTo>
                    <a:pt x="208" y="217"/>
                  </a:lnTo>
                  <a:lnTo>
                    <a:pt x="227" y="214"/>
                  </a:lnTo>
                  <a:lnTo>
                    <a:pt x="248" y="213"/>
                  </a:lnTo>
                  <a:lnTo>
                    <a:pt x="248" y="213"/>
                  </a:lnTo>
                  <a:lnTo>
                    <a:pt x="269" y="214"/>
                  </a:lnTo>
                  <a:lnTo>
                    <a:pt x="289" y="217"/>
                  </a:lnTo>
                  <a:lnTo>
                    <a:pt x="308" y="221"/>
                  </a:lnTo>
                  <a:lnTo>
                    <a:pt x="327" y="227"/>
                  </a:lnTo>
                  <a:lnTo>
                    <a:pt x="343" y="234"/>
                  </a:lnTo>
                  <a:lnTo>
                    <a:pt x="359" y="244"/>
                  </a:lnTo>
                  <a:lnTo>
                    <a:pt x="373" y="255"/>
                  </a:lnTo>
                  <a:lnTo>
                    <a:pt x="386" y="267"/>
                  </a:lnTo>
                  <a:lnTo>
                    <a:pt x="386" y="267"/>
                  </a:lnTo>
                  <a:lnTo>
                    <a:pt x="397" y="281"/>
                  </a:lnTo>
                  <a:lnTo>
                    <a:pt x="407" y="297"/>
                  </a:lnTo>
                  <a:lnTo>
                    <a:pt x="416" y="313"/>
                  </a:lnTo>
                  <a:lnTo>
                    <a:pt x="423" y="330"/>
                  </a:lnTo>
                  <a:lnTo>
                    <a:pt x="428" y="349"/>
                  </a:lnTo>
                  <a:lnTo>
                    <a:pt x="432" y="368"/>
                  </a:lnTo>
                  <a:lnTo>
                    <a:pt x="434" y="389"/>
                  </a:lnTo>
                  <a:lnTo>
                    <a:pt x="435" y="411"/>
                  </a:lnTo>
                  <a:lnTo>
                    <a:pt x="435" y="760"/>
                  </a:lnTo>
                  <a:lnTo>
                    <a:pt x="327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1" name="Freeform 34"/>
            <p:cNvSpPr>
              <a:spLocks/>
            </p:cNvSpPr>
            <p:nvPr userDrawn="1"/>
          </p:nvSpPr>
          <p:spPr bwMode="auto">
            <a:xfrm>
              <a:off x="1098550" y="6688138"/>
              <a:ext cx="17463" cy="39687"/>
            </a:xfrm>
            <a:custGeom>
              <a:avLst/>
              <a:gdLst>
                <a:gd name="T0" fmla="*/ 30 w 89"/>
                <a:gd name="T1" fmla="*/ 7 h 196"/>
                <a:gd name="T2" fmla="*/ 30 w 89"/>
                <a:gd name="T3" fmla="*/ 7 h 196"/>
                <a:gd name="T4" fmla="*/ 27 w 89"/>
                <a:gd name="T5" fmla="*/ 1 h 196"/>
                <a:gd name="T6" fmla="*/ 25 w 89"/>
                <a:gd name="T7" fmla="*/ 0 h 196"/>
                <a:gd name="T8" fmla="*/ 24 w 89"/>
                <a:gd name="T9" fmla="*/ 0 h 196"/>
                <a:gd name="T10" fmla="*/ 22 w 89"/>
                <a:gd name="T11" fmla="*/ 1 h 196"/>
                <a:gd name="T12" fmla="*/ 21 w 89"/>
                <a:gd name="T13" fmla="*/ 2 h 196"/>
                <a:gd name="T14" fmla="*/ 20 w 89"/>
                <a:gd name="T15" fmla="*/ 8 h 196"/>
                <a:gd name="T16" fmla="*/ 0 w 89"/>
                <a:gd name="T17" fmla="*/ 190 h 196"/>
                <a:gd name="T18" fmla="*/ 0 w 89"/>
                <a:gd name="T19" fmla="*/ 190 h 196"/>
                <a:gd name="T20" fmla="*/ 1 w 89"/>
                <a:gd name="T21" fmla="*/ 196 h 196"/>
                <a:gd name="T22" fmla="*/ 85 w 89"/>
                <a:gd name="T23" fmla="*/ 196 h 196"/>
                <a:gd name="T24" fmla="*/ 85 w 89"/>
                <a:gd name="T25" fmla="*/ 196 h 196"/>
                <a:gd name="T26" fmla="*/ 88 w 89"/>
                <a:gd name="T27" fmla="*/ 191 h 196"/>
                <a:gd name="T28" fmla="*/ 89 w 89"/>
                <a:gd name="T29" fmla="*/ 189 h 196"/>
                <a:gd name="T30" fmla="*/ 88 w 89"/>
                <a:gd name="T31" fmla="*/ 186 h 196"/>
                <a:gd name="T32" fmla="*/ 30 w 89"/>
                <a:gd name="T33" fmla="*/ 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96">
                  <a:moveTo>
                    <a:pt x="30" y="7"/>
                  </a:moveTo>
                  <a:lnTo>
                    <a:pt x="30" y="7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1"/>
                  </a:lnTo>
                  <a:lnTo>
                    <a:pt x="89" y="189"/>
                  </a:lnTo>
                  <a:lnTo>
                    <a:pt x="88" y="186"/>
                  </a:lnTo>
                  <a:lnTo>
                    <a:pt x="3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2" name="Freeform 35"/>
            <p:cNvSpPr>
              <a:spLocks/>
            </p:cNvSpPr>
            <p:nvPr userDrawn="1"/>
          </p:nvSpPr>
          <p:spPr bwMode="auto">
            <a:xfrm>
              <a:off x="1263650" y="6686550"/>
              <a:ext cx="14288" cy="41275"/>
            </a:xfrm>
            <a:custGeom>
              <a:avLst/>
              <a:gdLst>
                <a:gd name="T0" fmla="*/ 32 w 77"/>
                <a:gd name="T1" fmla="*/ 3 h 207"/>
                <a:gd name="T2" fmla="*/ 0 w 77"/>
                <a:gd name="T3" fmla="*/ 207 h 207"/>
                <a:gd name="T4" fmla="*/ 77 w 77"/>
                <a:gd name="T5" fmla="*/ 207 h 207"/>
                <a:gd name="T6" fmla="*/ 38 w 77"/>
                <a:gd name="T7" fmla="*/ 3 h 207"/>
                <a:gd name="T8" fmla="*/ 38 w 77"/>
                <a:gd name="T9" fmla="*/ 3 h 207"/>
                <a:gd name="T10" fmla="*/ 37 w 77"/>
                <a:gd name="T11" fmla="*/ 1 h 207"/>
                <a:gd name="T12" fmla="*/ 35 w 77"/>
                <a:gd name="T13" fmla="*/ 0 h 207"/>
                <a:gd name="T14" fmla="*/ 33 w 77"/>
                <a:gd name="T15" fmla="*/ 1 h 207"/>
                <a:gd name="T16" fmla="*/ 32 w 77"/>
                <a:gd name="T17" fmla="*/ 3 h 207"/>
                <a:gd name="T18" fmla="*/ 32 w 77"/>
                <a:gd name="T19" fmla="*/ 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7">
                  <a:moveTo>
                    <a:pt x="32" y="3"/>
                  </a:moveTo>
                  <a:lnTo>
                    <a:pt x="0" y="207"/>
                  </a:lnTo>
                  <a:lnTo>
                    <a:pt x="77" y="207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3"/>
                  </a:lnTo>
                  <a:lnTo>
                    <a:pt x="3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3" name="Freeform 36"/>
            <p:cNvSpPr>
              <a:spLocks noEditPoints="1"/>
            </p:cNvSpPr>
            <p:nvPr userDrawn="1"/>
          </p:nvSpPr>
          <p:spPr bwMode="auto">
            <a:xfrm>
              <a:off x="1303338" y="6729413"/>
              <a:ext cx="17463" cy="17462"/>
            </a:xfrm>
            <a:custGeom>
              <a:avLst/>
              <a:gdLst>
                <a:gd name="T0" fmla="*/ 45 w 89"/>
                <a:gd name="T1" fmla="*/ 0 h 90"/>
                <a:gd name="T2" fmla="*/ 28 w 89"/>
                <a:gd name="T3" fmla="*/ 3 h 90"/>
                <a:gd name="T4" fmla="*/ 13 w 89"/>
                <a:gd name="T5" fmla="*/ 12 h 90"/>
                <a:gd name="T6" fmla="*/ 3 w 89"/>
                <a:gd name="T7" fmla="*/ 27 h 90"/>
                <a:gd name="T8" fmla="*/ 0 w 89"/>
                <a:gd name="T9" fmla="*/ 45 h 90"/>
                <a:gd name="T10" fmla="*/ 0 w 89"/>
                <a:gd name="T11" fmla="*/ 55 h 90"/>
                <a:gd name="T12" fmla="*/ 7 w 89"/>
                <a:gd name="T13" fmla="*/ 71 h 90"/>
                <a:gd name="T14" fmla="*/ 19 w 89"/>
                <a:gd name="T15" fmla="*/ 83 h 90"/>
                <a:gd name="T16" fmla="*/ 36 w 89"/>
                <a:gd name="T17" fmla="*/ 90 h 90"/>
                <a:gd name="T18" fmla="*/ 45 w 89"/>
                <a:gd name="T19" fmla="*/ 90 h 90"/>
                <a:gd name="T20" fmla="*/ 62 w 89"/>
                <a:gd name="T21" fmla="*/ 87 h 90"/>
                <a:gd name="T22" fmla="*/ 76 w 89"/>
                <a:gd name="T23" fmla="*/ 78 h 90"/>
                <a:gd name="T24" fmla="*/ 86 w 89"/>
                <a:gd name="T25" fmla="*/ 64 h 90"/>
                <a:gd name="T26" fmla="*/ 89 w 89"/>
                <a:gd name="T27" fmla="*/ 45 h 90"/>
                <a:gd name="T28" fmla="*/ 88 w 89"/>
                <a:gd name="T29" fmla="*/ 35 h 90"/>
                <a:gd name="T30" fmla="*/ 81 w 89"/>
                <a:gd name="T31" fmla="*/ 19 h 90"/>
                <a:gd name="T32" fmla="*/ 69 w 89"/>
                <a:gd name="T33" fmla="*/ 7 h 90"/>
                <a:gd name="T34" fmla="*/ 54 w 89"/>
                <a:gd name="T35" fmla="*/ 1 h 90"/>
                <a:gd name="T36" fmla="*/ 45 w 89"/>
                <a:gd name="T37" fmla="*/ 0 h 90"/>
                <a:gd name="T38" fmla="*/ 45 w 89"/>
                <a:gd name="T39" fmla="*/ 83 h 90"/>
                <a:gd name="T40" fmla="*/ 30 w 89"/>
                <a:gd name="T41" fmla="*/ 80 h 90"/>
                <a:gd name="T42" fmla="*/ 19 w 89"/>
                <a:gd name="T43" fmla="*/ 72 h 90"/>
                <a:gd name="T44" fmla="*/ 12 w 89"/>
                <a:gd name="T45" fmla="*/ 60 h 90"/>
                <a:gd name="T46" fmla="*/ 9 w 89"/>
                <a:gd name="T47" fmla="*/ 45 h 90"/>
                <a:gd name="T48" fmla="*/ 10 w 89"/>
                <a:gd name="T49" fmla="*/ 37 h 90"/>
                <a:gd name="T50" fmla="*/ 15 w 89"/>
                <a:gd name="T51" fmla="*/ 24 h 90"/>
                <a:gd name="T52" fmla="*/ 24 w 89"/>
                <a:gd name="T53" fmla="*/ 14 h 90"/>
                <a:gd name="T54" fmla="*/ 38 w 89"/>
                <a:gd name="T55" fmla="*/ 9 h 90"/>
                <a:gd name="T56" fmla="*/ 45 w 89"/>
                <a:gd name="T57" fmla="*/ 8 h 90"/>
                <a:gd name="T58" fmla="*/ 58 w 89"/>
                <a:gd name="T59" fmla="*/ 11 h 90"/>
                <a:gd name="T60" fmla="*/ 69 w 89"/>
                <a:gd name="T61" fmla="*/ 18 h 90"/>
                <a:gd name="T62" fmla="*/ 77 w 89"/>
                <a:gd name="T63" fmla="*/ 30 h 90"/>
                <a:gd name="T64" fmla="*/ 79 w 89"/>
                <a:gd name="T65" fmla="*/ 45 h 90"/>
                <a:gd name="T66" fmla="*/ 79 w 89"/>
                <a:gd name="T67" fmla="*/ 53 h 90"/>
                <a:gd name="T68" fmla="*/ 74 w 89"/>
                <a:gd name="T69" fmla="*/ 67 h 90"/>
                <a:gd name="T70" fmla="*/ 64 w 89"/>
                <a:gd name="T71" fmla="*/ 77 h 90"/>
                <a:gd name="T72" fmla="*/ 52 w 89"/>
                <a:gd name="T73" fmla="*/ 82 h 90"/>
                <a:gd name="T74" fmla="*/ 45 w 89"/>
                <a:gd name="T75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90">
                  <a:moveTo>
                    <a:pt x="45" y="0"/>
                  </a:moveTo>
                  <a:lnTo>
                    <a:pt x="45" y="0"/>
                  </a:lnTo>
                  <a:lnTo>
                    <a:pt x="36" y="1"/>
                  </a:lnTo>
                  <a:lnTo>
                    <a:pt x="28" y="3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3" y="63"/>
                  </a:lnTo>
                  <a:lnTo>
                    <a:pt x="7" y="71"/>
                  </a:lnTo>
                  <a:lnTo>
                    <a:pt x="12" y="77"/>
                  </a:lnTo>
                  <a:lnTo>
                    <a:pt x="19" y="83"/>
                  </a:lnTo>
                  <a:lnTo>
                    <a:pt x="26" y="87"/>
                  </a:lnTo>
                  <a:lnTo>
                    <a:pt x="36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54" y="90"/>
                  </a:lnTo>
                  <a:lnTo>
                    <a:pt x="62" y="87"/>
                  </a:lnTo>
                  <a:lnTo>
                    <a:pt x="69" y="83"/>
                  </a:lnTo>
                  <a:lnTo>
                    <a:pt x="76" y="78"/>
                  </a:lnTo>
                  <a:lnTo>
                    <a:pt x="81" y="71"/>
                  </a:lnTo>
                  <a:lnTo>
                    <a:pt x="86" y="64"/>
                  </a:lnTo>
                  <a:lnTo>
                    <a:pt x="88" y="55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8" y="35"/>
                  </a:lnTo>
                  <a:lnTo>
                    <a:pt x="86" y="27"/>
                  </a:lnTo>
                  <a:lnTo>
                    <a:pt x="81" y="19"/>
                  </a:lnTo>
                  <a:lnTo>
                    <a:pt x="76" y="12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45" y="83"/>
                  </a:moveTo>
                  <a:lnTo>
                    <a:pt x="45" y="83"/>
                  </a:lnTo>
                  <a:lnTo>
                    <a:pt x="37" y="82"/>
                  </a:lnTo>
                  <a:lnTo>
                    <a:pt x="30" y="80"/>
                  </a:lnTo>
                  <a:lnTo>
                    <a:pt x="24" y="76"/>
                  </a:lnTo>
                  <a:lnTo>
                    <a:pt x="19" y="72"/>
                  </a:lnTo>
                  <a:lnTo>
                    <a:pt x="15" y="66"/>
                  </a:lnTo>
                  <a:lnTo>
                    <a:pt x="12" y="60"/>
                  </a:lnTo>
                  <a:lnTo>
                    <a:pt x="10" y="53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30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4" y="14"/>
                  </a:lnTo>
                  <a:lnTo>
                    <a:pt x="31" y="11"/>
                  </a:lnTo>
                  <a:lnTo>
                    <a:pt x="38" y="9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52" y="9"/>
                  </a:lnTo>
                  <a:lnTo>
                    <a:pt x="58" y="11"/>
                  </a:lnTo>
                  <a:lnTo>
                    <a:pt x="64" y="14"/>
                  </a:lnTo>
                  <a:lnTo>
                    <a:pt x="69" y="18"/>
                  </a:lnTo>
                  <a:lnTo>
                    <a:pt x="74" y="24"/>
                  </a:lnTo>
                  <a:lnTo>
                    <a:pt x="77" y="30"/>
                  </a:lnTo>
                  <a:lnTo>
                    <a:pt x="79" y="37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53"/>
                  </a:lnTo>
                  <a:lnTo>
                    <a:pt x="77" y="60"/>
                  </a:lnTo>
                  <a:lnTo>
                    <a:pt x="74" y="67"/>
                  </a:lnTo>
                  <a:lnTo>
                    <a:pt x="69" y="72"/>
                  </a:lnTo>
                  <a:lnTo>
                    <a:pt x="64" y="77"/>
                  </a:lnTo>
                  <a:lnTo>
                    <a:pt x="58" y="80"/>
                  </a:lnTo>
                  <a:lnTo>
                    <a:pt x="52" y="82"/>
                  </a:lnTo>
                  <a:lnTo>
                    <a:pt x="45" y="83"/>
                  </a:lnTo>
                  <a:lnTo>
                    <a:pt x="45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4" name="Freeform 37"/>
            <p:cNvSpPr>
              <a:spLocks noEditPoints="1"/>
            </p:cNvSpPr>
            <p:nvPr userDrawn="1"/>
          </p:nvSpPr>
          <p:spPr bwMode="auto">
            <a:xfrm>
              <a:off x="1308100" y="6734175"/>
              <a:ext cx="7938" cy="9525"/>
            </a:xfrm>
            <a:custGeom>
              <a:avLst/>
              <a:gdLst>
                <a:gd name="T0" fmla="*/ 37 w 38"/>
                <a:gd name="T1" fmla="*/ 14 h 50"/>
                <a:gd name="T2" fmla="*/ 37 w 38"/>
                <a:gd name="T3" fmla="*/ 14 h 50"/>
                <a:gd name="T4" fmla="*/ 37 w 38"/>
                <a:gd name="T5" fmla="*/ 11 h 50"/>
                <a:gd name="T6" fmla="*/ 36 w 38"/>
                <a:gd name="T7" fmla="*/ 8 h 50"/>
                <a:gd name="T8" fmla="*/ 34 w 38"/>
                <a:gd name="T9" fmla="*/ 5 h 50"/>
                <a:gd name="T10" fmla="*/ 32 w 38"/>
                <a:gd name="T11" fmla="*/ 3 h 50"/>
                <a:gd name="T12" fmla="*/ 30 w 38"/>
                <a:gd name="T13" fmla="*/ 2 h 50"/>
                <a:gd name="T14" fmla="*/ 27 w 38"/>
                <a:gd name="T15" fmla="*/ 1 h 50"/>
                <a:gd name="T16" fmla="*/ 19 w 38"/>
                <a:gd name="T17" fmla="*/ 0 h 50"/>
                <a:gd name="T18" fmla="*/ 0 w 38"/>
                <a:gd name="T19" fmla="*/ 0 h 50"/>
                <a:gd name="T20" fmla="*/ 0 w 38"/>
                <a:gd name="T21" fmla="*/ 50 h 50"/>
                <a:gd name="T22" fmla="*/ 8 w 38"/>
                <a:gd name="T23" fmla="*/ 50 h 50"/>
                <a:gd name="T24" fmla="*/ 8 w 38"/>
                <a:gd name="T25" fmla="*/ 29 h 50"/>
                <a:gd name="T26" fmla="*/ 16 w 38"/>
                <a:gd name="T27" fmla="*/ 29 h 50"/>
                <a:gd name="T28" fmla="*/ 29 w 38"/>
                <a:gd name="T29" fmla="*/ 50 h 50"/>
                <a:gd name="T30" fmla="*/ 38 w 38"/>
                <a:gd name="T31" fmla="*/ 50 h 50"/>
                <a:gd name="T32" fmla="*/ 24 w 38"/>
                <a:gd name="T33" fmla="*/ 28 h 50"/>
                <a:gd name="T34" fmla="*/ 24 w 38"/>
                <a:gd name="T35" fmla="*/ 28 h 50"/>
                <a:gd name="T36" fmla="*/ 29 w 38"/>
                <a:gd name="T37" fmla="*/ 27 h 50"/>
                <a:gd name="T38" fmla="*/ 33 w 38"/>
                <a:gd name="T39" fmla="*/ 24 h 50"/>
                <a:gd name="T40" fmla="*/ 36 w 38"/>
                <a:gd name="T41" fmla="*/ 20 h 50"/>
                <a:gd name="T42" fmla="*/ 37 w 38"/>
                <a:gd name="T43" fmla="*/ 14 h 50"/>
                <a:gd name="T44" fmla="*/ 37 w 38"/>
                <a:gd name="T45" fmla="*/ 14 h 50"/>
                <a:gd name="T46" fmla="*/ 8 w 38"/>
                <a:gd name="T47" fmla="*/ 22 h 50"/>
                <a:gd name="T48" fmla="*/ 8 w 38"/>
                <a:gd name="T49" fmla="*/ 7 h 50"/>
                <a:gd name="T50" fmla="*/ 18 w 38"/>
                <a:gd name="T51" fmla="*/ 7 h 50"/>
                <a:gd name="T52" fmla="*/ 18 w 38"/>
                <a:gd name="T53" fmla="*/ 7 h 50"/>
                <a:gd name="T54" fmla="*/ 22 w 38"/>
                <a:gd name="T55" fmla="*/ 7 h 50"/>
                <a:gd name="T56" fmla="*/ 25 w 38"/>
                <a:gd name="T57" fmla="*/ 8 h 50"/>
                <a:gd name="T58" fmla="*/ 28 w 38"/>
                <a:gd name="T59" fmla="*/ 10 h 50"/>
                <a:gd name="T60" fmla="*/ 28 w 38"/>
                <a:gd name="T61" fmla="*/ 12 h 50"/>
                <a:gd name="T62" fmla="*/ 29 w 38"/>
                <a:gd name="T63" fmla="*/ 14 h 50"/>
                <a:gd name="T64" fmla="*/ 29 w 38"/>
                <a:gd name="T65" fmla="*/ 14 h 50"/>
                <a:gd name="T66" fmla="*/ 28 w 38"/>
                <a:gd name="T67" fmla="*/ 18 h 50"/>
                <a:gd name="T68" fmla="*/ 25 w 38"/>
                <a:gd name="T69" fmla="*/ 20 h 50"/>
                <a:gd name="T70" fmla="*/ 21 w 38"/>
                <a:gd name="T71" fmla="*/ 21 h 50"/>
                <a:gd name="T72" fmla="*/ 17 w 38"/>
                <a:gd name="T73" fmla="*/ 22 h 50"/>
                <a:gd name="T74" fmla="*/ 8 w 38"/>
                <a:gd name="T75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0">
                  <a:moveTo>
                    <a:pt x="37" y="14"/>
                  </a:moveTo>
                  <a:lnTo>
                    <a:pt x="37" y="14"/>
                  </a:lnTo>
                  <a:lnTo>
                    <a:pt x="37" y="11"/>
                  </a:lnTo>
                  <a:lnTo>
                    <a:pt x="36" y="8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8" y="50"/>
                  </a:lnTo>
                  <a:lnTo>
                    <a:pt x="8" y="29"/>
                  </a:lnTo>
                  <a:lnTo>
                    <a:pt x="16" y="29"/>
                  </a:lnTo>
                  <a:lnTo>
                    <a:pt x="29" y="50"/>
                  </a:lnTo>
                  <a:lnTo>
                    <a:pt x="38" y="5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9" y="27"/>
                  </a:lnTo>
                  <a:lnTo>
                    <a:pt x="33" y="24"/>
                  </a:lnTo>
                  <a:lnTo>
                    <a:pt x="36" y="20"/>
                  </a:lnTo>
                  <a:lnTo>
                    <a:pt x="37" y="14"/>
                  </a:lnTo>
                  <a:lnTo>
                    <a:pt x="37" y="14"/>
                  </a:lnTo>
                  <a:close/>
                  <a:moveTo>
                    <a:pt x="8" y="22"/>
                  </a:moveTo>
                  <a:lnTo>
                    <a:pt x="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5" y="20"/>
                  </a:lnTo>
                  <a:lnTo>
                    <a:pt x="21" y="21"/>
                  </a:lnTo>
                  <a:lnTo>
                    <a:pt x="17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5" name="Freeform 38"/>
            <p:cNvSpPr>
              <a:spLocks noEditPoints="1"/>
            </p:cNvSpPr>
            <p:nvPr userDrawn="1"/>
          </p:nvSpPr>
          <p:spPr bwMode="auto">
            <a:xfrm>
              <a:off x="1035050" y="6526213"/>
              <a:ext cx="285750" cy="201612"/>
            </a:xfrm>
            <a:custGeom>
              <a:avLst/>
              <a:gdLst>
                <a:gd name="T0" fmla="*/ 0 w 1438"/>
                <a:gd name="T1" fmla="*/ 1014 h 1014"/>
                <a:gd name="T2" fmla="*/ 298 w 1438"/>
                <a:gd name="T3" fmla="*/ 999 h 1014"/>
                <a:gd name="T4" fmla="*/ 272 w 1438"/>
                <a:gd name="T5" fmla="*/ 763 h 1014"/>
                <a:gd name="T6" fmla="*/ 197 w 1438"/>
                <a:gd name="T7" fmla="*/ 834 h 1014"/>
                <a:gd name="T8" fmla="*/ 271 w 1438"/>
                <a:gd name="T9" fmla="*/ 675 h 1014"/>
                <a:gd name="T10" fmla="*/ 357 w 1438"/>
                <a:gd name="T11" fmla="*/ 634 h 1014"/>
                <a:gd name="T12" fmla="*/ 431 w 1438"/>
                <a:gd name="T13" fmla="*/ 577 h 1014"/>
                <a:gd name="T14" fmla="*/ 484 w 1438"/>
                <a:gd name="T15" fmla="*/ 265 h 1014"/>
                <a:gd name="T16" fmla="*/ 506 w 1438"/>
                <a:gd name="T17" fmla="*/ 231 h 1014"/>
                <a:gd name="T18" fmla="*/ 574 w 1438"/>
                <a:gd name="T19" fmla="*/ 217 h 1014"/>
                <a:gd name="T20" fmla="*/ 653 w 1438"/>
                <a:gd name="T21" fmla="*/ 217 h 1014"/>
                <a:gd name="T22" fmla="*/ 683 w 1438"/>
                <a:gd name="T23" fmla="*/ 244 h 1014"/>
                <a:gd name="T24" fmla="*/ 726 w 1438"/>
                <a:gd name="T25" fmla="*/ 519 h 1014"/>
                <a:gd name="T26" fmla="*/ 736 w 1438"/>
                <a:gd name="T27" fmla="*/ 485 h 1014"/>
                <a:gd name="T28" fmla="*/ 781 w 1438"/>
                <a:gd name="T29" fmla="*/ 320 h 1014"/>
                <a:gd name="T30" fmla="*/ 806 w 1438"/>
                <a:gd name="T31" fmla="*/ 307 h 1014"/>
                <a:gd name="T32" fmla="*/ 894 w 1438"/>
                <a:gd name="T33" fmla="*/ 305 h 1014"/>
                <a:gd name="T34" fmla="*/ 922 w 1438"/>
                <a:gd name="T35" fmla="*/ 330 h 1014"/>
                <a:gd name="T36" fmla="*/ 1030 w 1438"/>
                <a:gd name="T37" fmla="*/ 574 h 1014"/>
                <a:gd name="T38" fmla="*/ 1140 w 1438"/>
                <a:gd name="T39" fmla="*/ 580 h 1014"/>
                <a:gd name="T40" fmla="*/ 1240 w 1438"/>
                <a:gd name="T41" fmla="*/ 610 h 1014"/>
                <a:gd name="T42" fmla="*/ 1275 w 1438"/>
                <a:gd name="T43" fmla="*/ 718 h 1014"/>
                <a:gd name="T44" fmla="*/ 1267 w 1438"/>
                <a:gd name="T45" fmla="*/ 834 h 1014"/>
                <a:gd name="T46" fmla="*/ 1259 w 1438"/>
                <a:gd name="T47" fmla="*/ 822 h 1014"/>
                <a:gd name="T48" fmla="*/ 1242 w 1438"/>
                <a:gd name="T49" fmla="*/ 740 h 1014"/>
                <a:gd name="T50" fmla="*/ 322 w 1438"/>
                <a:gd name="T51" fmla="*/ 628 h 1014"/>
                <a:gd name="T52" fmla="*/ 291 w 1438"/>
                <a:gd name="T53" fmla="*/ 600 h 1014"/>
                <a:gd name="T54" fmla="*/ 293 w 1438"/>
                <a:gd name="T55" fmla="*/ 553 h 1014"/>
                <a:gd name="T56" fmla="*/ 320 w 1438"/>
                <a:gd name="T57" fmla="*/ 532 h 1014"/>
                <a:gd name="T58" fmla="*/ 353 w 1438"/>
                <a:gd name="T59" fmla="*/ 561 h 1014"/>
                <a:gd name="T60" fmla="*/ 349 w 1438"/>
                <a:gd name="T61" fmla="*/ 609 h 1014"/>
                <a:gd name="T62" fmla="*/ 322 w 1438"/>
                <a:gd name="T63" fmla="*/ 628 h 1014"/>
                <a:gd name="T64" fmla="*/ 567 w 1438"/>
                <a:gd name="T65" fmla="*/ 186 h 1014"/>
                <a:gd name="T66" fmla="*/ 539 w 1438"/>
                <a:gd name="T67" fmla="*/ 135 h 1014"/>
                <a:gd name="T68" fmla="*/ 551 w 1438"/>
                <a:gd name="T69" fmla="*/ 78 h 1014"/>
                <a:gd name="T70" fmla="*/ 579 w 1438"/>
                <a:gd name="T71" fmla="*/ 58 h 1014"/>
                <a:gd name="T72" fmla="*/ 606 w 1438"/>
                <a:gd name="T73" fmla="*/ 64 h 1014"/>
                <a:gd name="T74" fmla="*/ 635 w 1438"/>
                <a:gd name="T75" fmla="*/ 113 h 1014"/>
                <a:gd name="T76" fmla="*/ 624 w 1438"/>
                <a:gd name="T77" fmla="*/ 167 h 1014"/>
                <a:gd name="T78" fmla="*/ 594 w 1438"/>
                <a:gd name="T79" fmla="*/ 193 h 1014"/>
                <a:gd name="T80" fmla="*/ 829 w 1438"/>
                <a:gd name="T81" fmla="*/ 289 h 1014"/>
                <a:gd name="T82" fmla="*/ 800 w 1438"/>
                <a:gd name="T83" fmla="*/ 245 h 1014"/>
                <a:gd name="T84" fmla="*/ 804 w 1438"/>
                <a:gd name="T85" fmla="*/ 202 h 1014"/>
                <a:gd name="T86" fmla="*/ 833 w 1438"/>
                <a:gd name="T87" fmla="*/ 173 h 1014"/>
                <a:gd name="T88" fmla="*/ 855 w 1438"/>
                <a:gd name="T89" fmla="*/ 178 h 1014"/>
                <a:gd name="T90" fmla="*/ 883 w 1438"/>
                <a:gd name="T91" fmla="*/ 241 h 1014"/>
                <a:gd name="T92" fmla="*/ 863 w 1438"/>
                <a:gd name="T93" fmla="*/ 283 h 1014"/>
                <a:gd name="T94" fmla="*/ 1182 w 1438"/>
                <a:gd name="T95" fmla="*/ 579 h 1014"/>
                <a:gd name="T96" fmla="*/ 1157 w 1438"/>
                <a:gd name="T97" fmla="*/ 556 h 1014"/>
                <a:gd name="T98" fmla="*/ 1161 w 1438"/>
                <a:gd name="T99" fmla="*/ 512 h 1014"/>
                <a:gd name="T100" fmla="*/ 1194 w 1438"/>
                <a:gd name="T101" fmla="*/ 483 h 1014"/>
                <a:gd name="T102" fmla="*/ 1221 w 1438"/>
                <a:gd name="T103" fmla="*/ 502 h 1014"/>
                <a:gd name="T104" fmla="*/ 1223 w 1438"/>
                <a:gd name="T105" fmla="*/ 539 h 1014"/>
                <a:gd name="T106" fmla="*/ 1197 w 1438"/>
                <a:gd name="T107" fmla="*/ 575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8" h="1014">
                  <a:moveTo>
                    <a:pt x="999" y="437"/>
                  </a:moveTo>
                  <a:lnTo>
                    <a:pt x="999" y="0"/>
                  </a:lnTo>
                  <a:lnTo>
                    <a:pt x="442" y="0"/>
                  </a:lnTo>
                  <a:lnTo>
                    <a:pt x="442" y="437"/>
                  </a:lnTo>
                  <a:lnTo>
                    <a:pt x="0" y="437"/>
                  </a:lnTo>
                  <a:lnTo>
                    <a:pt x="0" y="1014"/>
                  </a:lnTo>
                  <a:lnTo>
                    <a:pt x="292" y="1014"/>
                  </a:lnTo>
                  <a:lnTo>
                    <a:pt x="292" y="1014"/>
                  </a:lnTo>
                  <a:lnTo>
                    <a:pt x="295" y="1011"/>
                  </a:lnTo>
                  <a:lnTo>
                    <a:pt x="296" y="1007"/>
                  </a:lnTo>
                  <a:lnTo>
                    <a:pt x="297" y="1003"/>
                  </a:lnTo>
                  <a:lnTo>
                    <a:pt x="298" y="999"/>
                  </a:lnTo>
                  <a:lnTo>
                    <a:pt x="279" y="765"/>
                  </a:lnTo>
                  <a:lnTo>
                    <a:pt x="279" y="765"/>
                  </a:lnTo>
                  <a:lnTo>
                    <a:pt x="279" y="762"/>
                  </a:lnTo>
                  <a:lnTo>
                    <a:pt x="277" y="760"/>
                  </a:lnTo>
                  <a:lnTo>
                    <a:pt x="275" y="761"/>
                  </a:lnTo>
                  <a:lnTo>
                    <a:pt x="272" y="763"/>
                  </a:lnTo>
                  <a:lnTo>
                    <a:pt x="205" y="834"/>
                  </a:lnTo>
                  <a:lnTo>
                    <a:pt x="205" y="834"/>
                  </a:lnTo>
                  <a:lnTo>
                    <a:pt x="203" y="836"/>
                  </a:lnTo>
                  <a:lnTo>
                    <a:pt x="201" y="836"/>
                  </a:lnTo>
                  <a:lnTo>
                    <a:pt x="199" y="835"/>
                  </a:lnTo>
                  <a:lnTo>
                    <a:pt x="197" y="834"/>
                  </a:lnTo>
                  <a:lnTo>
                    <a:pt x="195" y="832"/>
                  </a:lnTo>
                  <a:lnTo>
                    <a:pt x="194" y="830"/>
                  </a:lnTo>
                  <a:lnTo>
                    <a:pt x="194" y="827"/>
                  </a:lnTo>
                  <a:lnTo>
                    <a:pt x="194" y="825"/>
                  </a:lnTo>
                  <a:lnTo>
                    <a:pt x="271" y="675"/>
                  </a:lnTo>
                  <a:lnTo>
                    <a:pt x="271" y="675"/>
                  </a:lnTo>
                  <a:lnTo>
                    <a:pt x="273" y="671"/>
                  </a:lnTo>
                  <a:lnTo>
                    <a:pt x="276" y="667"/>
                  </a:lnTo>
                  <a:lnTo>
                    <a:pt x="284" y="660"/>
                  </a:lnTo>
                  <a:lnTo>
                    <a:pt x="293" y="653"/>
                  </a:lnTo>
                  <a:lnTo>
                    <a:pt x="301" y="649"/>
                  </a:lnTo>
                  <a:lnTo>
                    <a:pt x="357" y="634"/>
                  </a:lnTo>
                  <a:lnTo>
                    <a:pt x="357" y="634"/>
                  </a:lnTo>
                  <a:lnTo>
                    <a:pt x="363" y="632"/>
                  </a:lnTo>
                  <a:lnTo>
                    <a:pt x="369" y="629"/>
                  </a:lnTo>
                  <a:lnTo>
                    <a:pt x="377" y="625"/>
                  </a:lnTo>
                  <a:lnTo>
                    <a:pt x="431" y="577"/>
                  </a:lnTo>
                  <a:lnTo>
                    <a:pt x="431" y="577"/>
                  </a:lnTo>
                  <a:lnTo>
                    <a:pt x="437" y="573"/>
                  </a:lnTo>
                  <a:lnTo>
                    <a:pt x="440" y="569"/>
                  </a:lnTo>
                  <a:lnTo>
                    <a:pt x="442" y="563"/>
                  </a:lnTo>
                  <a:lnTo>
                    <a:pt x="444" y="554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6" y="257"/>
                  </a:lnTo>
                  <a:lnTo>
                    <a:pt x="489" y="250"/>
                  </a:lnTo>
                  <a:lnTo>
                    <a:pt x="492" y="244"/>
                  </a:lnTo>
                  <a:lnTo>
                    <a:pt x="496" y="239"/>
                  </a:lnTo>
                  <a:lnTo>
                    <a:pt x="500" y="235"/>
                  </a:lnTo>
                  <a:lnTo>
                    <a:pt x="506" y="231"/>
                  </a:lnTo>
                  <a:lnTo>
                    <a:pt x="512" y="229"/>
                  </a:lnTo>
                  <a:lnTo>
                    <a:pt x="519" y="226"/>
                  </a:lnTo>
                  <a:lnTo>
                    <a:pt x="519" y="226"/>
                  </a:lnTo>
                  <a:lnTo>
                    <a:pt x="533" y="223"/>
                  </a:lnTo>
                  <a:lnTo>
                    <a:pt x="551" y="220"/>
                  </a:lnTo>
                  <a:lnTo>
                    <a:pt x="574" y="217"/>
                  </a:lnTo>
                  <a:lnTo>
                    <a:pt x="604" y="215"/>
                  </a:lnTo>
                  <a:lnTo>
                    <a:pt x="604" y="215"/>
                  </a:lnTo>
                  <a:lnTo>
                    <a:pt x="642" y="216"/>
                  </a:lnTo>
                  <a:lnTo>
                    <a:pt x="642" y="216"/>
                  </a:lnTo>
                  <a:lnTo>
                    <a:pt x="648" y="216"/>
                  </a:lnTo>
                  <a:lnTo>
                    <a:pt x="653" y="217"/>
                  </a:lnTo>
                  <a:lnTo>
                    <a:pt x="658" y="219"/>
                  </a:lnTo>
                  <a:lnTo>
                    <a:pt x="663" y="221"/>
                  </a:lnTo>
                  <a:lnTo>
                    <a:pt x="670" y="226"/>
                  </a:lnTo>
                  <a:lnTo>
                    <a:pt x="676" y="232"/>
                  </a:lnTo>
                  <a:lnTo>
                    <a:pt x="680" y="238"/>
                  </a:lnTo>
                  <a:lnTo>
                    <a:pt x="683" y="244"/>
                  </a:lnTo>
                  <a:lnTo>
                    <a:pt x="686" y="253"/>
                  </a:lnTo>
                  <a:lnTo>
                    <a:pt x="686" y="253"/>
                  </a:lnTo>
                  <a:lnTo>
                    <a:pt x="706" y="388"/>
                  </a:lnTo>
                  <a:lnTo>
                    <a:pt x="725" y="515"/>
                  </a:lnTo>
                  <a:lnTo>
                    <a:pt x="725" y="515"/>
                  </a:lnTo>
                  <a:lnTo>
                    <a:pt x="726" y="519"/>
                  </a:lnTo>
                  <a:lnTo>
                    <a:pt x="727" y="519"/>
                  </a:lnTo>
                  <a:lnTo>
                    <a:pt x="728" y="519"/>
                  </a:lnTo>
                  <a:lnTo>
                    <a:pt x="729" y="517"/>
                  </a:lnTo>
                  <a:lnTo>
                    <a:pt x="730" y="515"/>
                  </a:lnTo>
                  <a:lnTo>
                    <a:pt x="730" y="515"/>
                  </a:lnTo>
                  <a:lnTo>
                    <a:pt x="736" y="485"/>
                  </a:lnTo>
                  <a:lnTo>
                    <a:pt x="736" y="485"/>
                  </a:lnTo>
                  <a:lnTo>
                    <a:pt x="770" y="339"/>
                  </a:lnTo>
                  <a:lnTo>
                    <a:pt x="770" y="339"/>
                  </a:lnTo>
                  <a:lnTo>
                    <a:pt x="773" y="331"/>
                  </a:lnTo>
                  <a:lnTo>
                    <a:pt x="776" y="325"/>
                  </a:lnTo>
                  <a:lnTo>
                    <a:pt x="781" y="320"/>
                  </a:lnTo>
                  <a:lnTo>
                    <a:pt x="786" y="315"/>
                  </a:lnTo>
                  <a:lnTo>
                    <a:pt x="791" y="312"/>
                  </a:lnTo>
                  <a:lnTo>
                    <a:pt x="796" y="310"/>
                  </a:lnTo>
                  <a:lnTo>
                    <a:pt x="801" y="308"/>
                  </a:lnTo>
                  <a:lnTo>
                    <a:pt x="806" y="307"/>
                  </a:lnTo>
                  <a:lnTo>
                    <a:pt x="806" y="307"/>
                  </a:lnTo>
                  <a:lnTo>
                    <a:pt x="843" y="304"/>
                  </a:lnTo>
                  <a:lnTo>
                    <a:pt x="866" y="303"/>
                  </a:lnTo>
                  <a:lnTo>
                    <a:pt x="883" y="303"/>
                  </a:lnTo>
                  <a:lnTo>
                    <a:pt x="883" y="303"/>
                  </a:lnTo>
                  <a:lnTo>
                    <a:pt x="888" y="303"/>
                  </a:lnTo>
                  <a:lnTo>
                    <a:pt x="894" y="305"/>
                  </a:lnTo>
                  <a:lnTo>
                    <a:pt x="899" y="307"/>
                  </a:lnTo>
                  <a:lnTo>
                    <a:pt x="904" y="310"/>
                  </a:lnTo>
                  <a:lnTo>
                    <a:pt x="909" y="313"/>
                  </a:lnTo>
                  <a:lnTo>
                    <a:pt x="914" y="318"/>
                  </a:lnTo>
                  <a:lnTo>
                    <a:pt x="918" y="324"/>
                  </a:lnTo>
                  <a:lnTo>
                    <a:pt x="922" y="330"/>
                  </a:lnTo>
                  <a:lnTo>
                    <a:pt x="1019" y="568"/>
                  </a:lnTo>
                  <a:lnTo>
                    <a:pt x="1019" y="568"/>
                  </a:lnTo>
                  <a:lnTo>
                    <a:pt x="1020" y="571"/>
                  </a:lnTo>
                  <a:lnTo>
                    <a:pt x="1022" y="572"/>
                  </a:lnTo>
                  <a:lnTo>
                    <a:pt x="1026" y="574"/>
                  </a:lnTo>
                  <a:lnTo>
                    <a:pt x="1030" y="574"/>
                  </a:lnTo>
                  <a:lnTo>
                    <a:pt x="1033" y="574"/>
                  </a:lnTo>
                  <a:lnTo>
                    <a:pt x="1121" y="578"/>
                  </a:lnTo>
                  <a:lnTo>
                    <a:pt x="1121" y="578"/>
                  </a:lnTo>
                  <a:lnTo>
                    <a:pt x="1131" y="579"/>
                  </a:lnTo>
                  <a:lnTo>
                    <a:pt x="1136" y="579"/>
                  </a:lnTo>
                  <a:lnTo>
                    <a:pt x="1140" y="580"/>
                  </a:lnTo>
                  <a:lnTo>
                    <a:pt x="1223" y="598"/>
                  </a:lnTo>
                  <a:lnTo>
                    <a:pt x="1223" y="598"/>
                  </a:lnTo>
                  <a:lnTo>
                    <a:pt x="1228" y="599"/>
                  </a:lnTo>
                  <a:lnTo>
                    <a:pt x="1234" y="603"/>
                  </a:lnTo>
                  <a:lnTo>
                    <a:pt x="1237" y="606"/>
                  </a:lnTo>
                  <a:lnTo>
                    <a:pt x="1240" y="610"/>
                  </a:lnTo>
                  <a:lnTo>
                    <a:pt x="1243" y="614"/>
                  </a:lnTo>
                  <a:lnTo>
                    <a:pt x="1245" y="620"/>
                  </a:lnTo>
                  <a:lnTo>
                    <a:pt x="1268" y="697"/>
                  </a:lnTo>
                  <a:lnTo>
                    <a:pt x="1268" y="697"/>
                  </a:lnTo>
                  <a:lnTo>
                    <a:pt x="1273" y="709"/>
                  </a:lnTo>
                  <a:lnTo>
                    <a:pt x="1275" y="718"/>
                  </a:lnTo>
                  <a:lnTo>
                    <a:pt x="1276" y="728"/>
                  </a:lnTo>
                  <a:lnTo>
                    <a:pt x="1275" y="742"/>
                  </a:lnTo>
                  <a:lnTo>
                    <a:pt x="1269" y="821"/>
                  </a:lnTo>
                  <a:lnTo>
                    <a:pt x="1269" y="821"/>
                  </a:lnTo>
                  <a:lnTo>
                    <a:pt x="1268" y="829"/>
                  </a:lnTo>
                  <a:lnTo>
                    <a:pt x="1267" y="834"/>
                  </a:lnTo>
                  <a:lnTo>
                    <a:pt x="1265" y="837"/>
                  </a:lnTo>
                  <a:lnTo>
                    <a:pt x="1264" y="838"/>
                  </a:lnTo>
                  <a:lnTo>
                    <a:pt x="1262" y="837"/>
                  </a:lnTo>
                  <a:lnTo>
                    <a:pt x="1261" y="834"/>
                  </a:lnTo>
                  <a:lnTo>
                    <a:pt x="1260" y="829"/>
                  </a:lnTo>
                  <a:lnTo>
                    <a:pt x="1259" y="822"/>
                  </a:lnTo>
                  <a:lnTo>
                    <a:pt x="1245" y="740"/>
                  </a:lnTo>
                  <a:lnTo>
                    <a:pt x="1245" y="740"/>
                  </a:lnTo>
                  <a:lnTo>
                    <a:pt x="1244" y="737"/>
                  </a:lnTo>
                  <a:lnTo>
                    <a:pt x="1244" y="737"/>
                  </a:lnTo>
                  <a:lnTo>
                    <a:pt x="1243" y="738"/>
                  </a:lnTo>
                  <a:lnTo>
                    <a:pt x="1242" y="740"/>
                  </a:lnTo>
                  <a:lnTo>
                    <a:pt x="1242" y="1014"/>
                  </a:lnTo>
                  <a:lnTo>
                    <a:pt x="1438" y="1014"/>
                  </a:lnTo>
                  <a:lnTo>
                    <a:pt x="1438" y="437"/>
                  </a:lnTo>
                  <a:lnTo>
                    <a:pt x="999" y="437"/>
                  </a:lnTo>
                  <a:close/>
                  <a:moveTo>
                    <a:pt x="322" y="628"/>
                  </a:moveTo>
                  <a:lnTo>
                    <a:pt x="322" y="628"/>
                  </a:lnTo>
                  <a:lnTo>
                    <a:pt x="317" y="627"/>
                  </a:lnTo>
                  <a:lnTo>
                    <a:pt x="311" y="625"/>
                  </a:lnTo>
                  <a:lnTo>
                    <a:pt x="305" y="621"/>
                  </a:lnTo>
                  <a:lnTo>
                    <a:pt x="300" y="616"/>
                  </a:lnTo>
                  <a:lnTo>
                    <a:pt x="295" y="609"/>
                  </a:lnTo>
                  <a:lnTo>
                    <a:pt x="291" y="600"/>
                  </a:lnTo>
                  <a:lnTo>
                    <a:pt x="288" y="588"/>
                  </a:lnTo>
                  <a:lnTo>
                    <a:pt x="288" y="575"/>
                  </a:lnTo>
                  <a:lnTo>
                    <a:pt x="288" y="575"/>
                  </a:lnTo>
                  <a:lnTo>
                    <a:pt x="288" y="567"/>
                  </a:lnTo>
                  <a:lnTo>
                    <a:pt x="290" y="560"/>
                  </a:lnTo>
                  <a:lnTo>
                    <a:pt x="293" y="553"/>
                  </a:lnTo>
                  <a:lnTo>
                    <a:pt x="298" y="546"/>
                  </a:lnTo>
                  <a:lnTo>
                    <a:pt x="302" y="540"/>
                  </a:lnTo>
                  <a:lnTo>
                    <a:pt x="308" y="536"/>
                  </a:lnTo>
                  <a:lnTo>
                    <a:pt x="314" y="533"/>
                  </a:lnTo>
                  <a:lnTo>
                    <a:pt x="320" y="532"/>
                  </a:lnTo>
                  <a:lnTo>
                    <a:pt x="320" y="532"/>
                  </a:lnTo>
                  <a:lnTo>
                    <a:pt x="327" y="533"/>
                  </a:lnTo>
                  <a:lnTo>
                    <a:pt x="333" y="535"/>
                  </a:lnTo>
                  <a:lnTo>
                    <a:pt x="339" y="540"/>
                  </a:lnTo>
                  <a:lnTo>
                    <a:pt x="344" y="545"/>
                  </a:lnTo>
                  <a:lnTo>
                    <a:pt x="349" y="552"/>
                  </a:lnTo>
                  <a:lnTo>
                    <a:pt x="353" y="561"/>
                  </a:lnTo>
                  <a:lnTo>
                    <a:pt x="355" y="570"/>
                  </a:lnTo>
                  <a:lnTo>
                    <a:pt x="356" y="581"/>
                  </a:lnTo>
                  <a:lnTo>
                    <a:pt x="356" y="581"/>
                  </a:lnTo>
                  <a:lnTo>
                    <a:pt x="355" y="592"/>
                  </a:lnTo>
                  <a:lnTo>
                    <a:pt x="352" y="601"/>
                  </a:lnTo>
                  <a:lnTo>
                    <a:pt x="349" y="609"/>
                  </a:lnTo>
                  <a:lnTo>
                    <a:pt x="344" y="616"/>
                  </a:lnTo>
                  <a:lnTo>
                    <a:pt x="339" y="621"/>
                  </a:lnTo>
                  <a:lnTo>
                    <a:pt x="333" y="625"/>
                  </a:lnTo>
                  <a:lnTo>
                    <a:pt x="327" y="627"/>
                  </a:lnTo>
                  <a:lnTo>
                    <a:pt x="322" y="628"/>
                  </a:lnTo>
                  <a:lnTo>
                    <a:pt x="322" y="628"/>
                  </a:lnTo>
                  <a:close/>
                  <a:moveTo>
                    <a:pt x="588" y="194"/>
                  </a:moveTo>
                  <a:lnTo>
                    <a:pt x="588" y="194"/>
                  </a:lnTo>
                  <a:lnTo>
                    <a:pt x="582" y="193"/>
                  </a:lnTo>
                  <a:lnTo>
                    <a:pt x="577" y="192"/>
                  </a:lnTo>
                  <a:lnTo>
                    <a:pt x="572" y="189"/>
                  </a:lnTo>
                  <a:lnTo>
                    <a:pt x="567" y="186"/>
                  </a:lnTo>
                  <a:lnTo>
                    <a:pt x="562" y="183"/>
                  </a:lnTo>
                  <a:lnTo>
                    <a:pt x="558" y="178"/>
                  </a:lnTo>
                  <a:lnTo>
                    <a:pt x="551" y="168"/>
                  </a:lnTo>
                  <a:lnTo>
                    <a:pt x="545" y="157"/>
                  </a:lnTo>
                  <a:lnTo>
                    <a:pt x="541" y="146"/>
                  </a:lnTo>
                  <a:lnTo>
                    <a:pt x="539" y="135"/>
                  </a:lnTo>
                  <a:lnTo>
                    <a:pt x="538" y="125"/>
                  </a:lnTo>
                  <a:lnTo>
                    <a:pt x="538" y="125"/>
                  </a:lnTo>
                  <a:lnTo>
                    <a:pt x="539" y="113"/>
                  </a:lnTo>
                  <a:lnTo>
                    <a:pt x="541" y="101"/>
                  </a:lnTo>
                  <a:lnTo>
                    <a:pt x="545" y="89"/>
                  </a:lnTo>
                  <a:lnTo>
                    <a:pt x="551" y="78"/>
                  </a:lnTo>
                  <a:lnTo>
                    <a:pt x="557" y="70"/>
                  </a:lnTo>
                  <a:lnTo>
                    <a:pt x="561" y="66"/>
                  </a:lnTo>
                  <a:lnTo>
                    <a:pt x="565" y="63"/>
                  </a:lnTo>
                  <a:lnTo>
                    <a:pt x="570" y="61"/>
                  </a:lnTo>
                  <a:lnTo>
                    <a:pt x="574" y="59"/>
                  </a:lnTo>
                  <a:lnTo>
                    <a:pt x="579" y="58"/>
                  </a:lnTo>
                  <a:lnTo>
                    <a:pt x="585" y="57"/>
                  </a:lnTo>
                  <a:lnTo>
                    <a:pt x="585" y="57"/>
                  </a:lnTo>
                  <a:lnTo>
                    <a:pt x="591" y="58"/>
                  </a:lnTo>
                  <a:lnTo>
                    <a:pt x="596" y="59"/>
                  </a:lnTo>
                  <a:lnTo>
                    <a:pt x="601" y="61"/>
                  </a:lnTo>
                  <a:lnTo>
                    <a:pt x="606" y="64"/>
                  </a:lnTo>
                  <a:lnTo>
                    <a:pt x="611" y="67"/>
                  </a:lnTo>
                  <a:lnTo>
                    <a:pt x="615" y="71"/>
                  </a:lnTo>
                  <a:lnTo>
                    <a:pt x="622" y="80"/>
                  </a:lnTo>
                  <a:lnTo>
                    <a:pt x="627" y="92"/>
                  </a:lnTo>
                  <a:lnTo>
                    <a:pt x="631" y="102"/>
                  </a:lnTo>
                  <a:lnTo>
                    <a:pt x="635" y="113"/>
                  </a:lnTo>
                  <a:lnTo>
                    <a:pt x="635" y="123"/>
                  </a:lnTo>
                  <a:lnTo>
                    <a:pt x="635" y="123"/>
                  </a:lnTo>
                  <a:lnTo>
                    <a:pt x="635" y="132"/>
                  </a:lnTo>
                  <a:lnTo>
                    <a:pt x="633" y="143"/>
                  </a:lnTo>
                  <a:lnTo>
                    <a:pt x="628" y="155"/>
                  </a:lnTo>
                  <a:lnTo>
                    <a:pt x="624" y="167"/>
                  </a:lnTo>
                  <a:lnTo>
                    <a:pt x="617" y="177"/>
                  </a:lnTo>
                  <a:lnTo>
                    <a:pt x="613" y="182"/>
                  </a:lnTo>
                  <a:lnTo>
                    <a:pt x="609" y="186"/>
                  </a:lnTo>
                  <a:lnTo>
                    <a:pt x="605" y="189"/>
                  </a:lnTo>
                  <a:lnTo>
                    <a:pt x="600" y="192"/>
                  </a:lnTo>
                  <a:lnTo>
                    <a:pt x="594" y="193"/>
                  </a:lnTo>
                  <a:lnTo>
                    <a:pt x="588" y="194"/>
                  </a:lnTo>
                  <a:lnTo>
                    <a:pt x="588" y="194"/>
                  </a:lnTo>
                  <a:close/>
                  <a:moveTo>
                    <a:pt x="843" y="293"/>
                  </a:moveTo>
                  <a:lnTo>
                    <a:pt x="843" y="293"/>
                  </a:lnTo>
                  <a:lnTo>
                    <a:pt x="836" y="292"/>
                  </a:lnTo>
                  <a:lnTo>
                    <a:pt x="829" y="289"/>
                  </a:lnTo>
                  <a:lnTo>
                    <a:pt x="822" y="285"/>
                  </a:lnTo>
                  <a:lnTo>
                    <a:pt x="814" y="278"/>
                  </a:lnTo>
                  <a:lnTo>
                    <a:pt x="808" y="269"/>
                  </a:lnTo>
                  <a:lnTo>
                    <a:pt x="803" y="258"/>
                  </a:lnTo>
                  <a:lnTo>
                    <a:pt x="801" y="252"/>
                  </a:lnTo>
                  <a:lnTo>
                    <a:pt x="800" y="245"/>
                  </a:lnTo>
                  <a:lnTo>
                    <a:pt x="799" y="238"/>
                  </a:lnTo>
                  <a:lnTo>
                    <a:pt x="798" y="231"/>
                  </a:lnTo>
                  <a:lnTo>
                    <a:pt x="798" y="231"/>
                  </a:lnTo>
                  <a:lnTo>
                    <a:pt x="799" y="221"/>
                  </a:lnTo>
                  <a:lnTo>
                    <a:pt x="801" y="211"/>
                  </a:lnTo>
                  <a:lnTo>
                    <a:pt x="804" y="202"/>
                  </a:lnTo>
                  <a:lnTo>
                    <a:pt x="809" y="193"/>
                  </a:lnTo>
                  <a:lnTo>
                    <a:pt x="814" y="185"/>
                  </a:lnTo>
                  <a:lnTo>
                    <a:pt x="821" y="179"/>
                  </a:lnTo>
                  <a:lnTo>
                    <a:pt x="825" y="176"/>
                  </a:lnTo>
                  <a:lnTo>
                    <a:pt x="829" y="174"/>
                  </a:lnTo>
                  <a:lnTo>
                    <a:pt x="833" y="173"/>
                  </a:lnTo>
                  <a:lnTo>
                    <a:pt x="838" y="173"/>
                  </a:lnTo>
                  <a:lnTo>
                    <a:pt x="838" y="173"/>
                  </a:lnTo>
                  <a:lnTo>
                    <a:pt x="843" y="173"/>
                  </a:lnTo>
                  <a:lnTo>
                    <a:pt x="847" y="174"/>
                  </a:lnTo>
                  <a:lnTo>
                    <a:pt x="851" y="176"/>
                  </a:lnTo>
                  <a:lnTo>
                    <a:pt x="855" y="178"/>
                  </a:lnTo>
                  <a:lnTo>
                    <a:pt x="863" y="184"/>
                  </a:lnTo>
                  <a:lnTo>
                    <a:pt x="869" y="192"/>
                  </a:lnTo>
                  <a:lnTo>
                    <a:pt x="875" y="202"/>
                  </a:lnTo>
                  <a:lnTo>
                    <a:pt x="880" y="214"/>
                  </a:lnTo>
                  <a:lnTo>
                    <a:pt x="882" y="227"/>
                  </a:lnTo>
                  <a:lnTo>
                    <a:pt x="883" y="241"/>
                  </a:lnTo>
                  <a:lnTo>
                    <a:pt x="883" y="241"/>
                  </a:lnTo>
                  <a:lnTo>
                    <a:pt x="882" y="250"/>
                  </a:lnTo>
                  <a:lnTo>
                    <a:pt x="878" y="259"/>
                  </a:lnTo>
                  <a:lnTo>
                    <a:pt x="874" y="267"/>
                  </a:lnTo>
                  <a:lnTo>
                    <a:pt x="869" y="276"/>
                  </a:lnTo>
                  <a:lnTo>
                    <a:pt x="863" y="283"/>
                  </a:lnTo>
                  <a:lnTo>
                    <a:pt x="856" y="288"/>
                  </a:lnTo>
                  <a:lnTo>
                    <a:pt x="849" y="292"/>
                  </a:lnTo>
                  <a:lnTo>
                    <a:pt x="843" y="293"/>
                  </a:lnTo>
                  <a:lnTo>
                    <a:pt x="843" y="293"/>
                  </a:lnTo>
                  <a:close/>
                  <a:moveTo>
                    <a:pt x="1182" y="579"/>
                  </a:moveTo>
                  <a:lnTo>
                    <a:pt x="1182" y="579"/>
                  </a:lnTo>
                  <a:lnTo>
                    <a:pt x="1178" y="578"/>
                  </a:lnTo>
                  <a:lnTo>
                    <a:pt x="1173" y="576"/>
                  </a:lnTo>
                  <a:lnTo>
                    <a:pt x="1168" y="573"/>
                  </a:lnTo>
                  <a:lnTo>
                    <a:pt x="1164" y="568"/>
                  </a:lnTo>
                  <a:lnTo>
                    <a:pt x="1160" y="563"/>
                  </a:lnTo>
                  <a:lnTo>
                    <a:pt x="1157" y="556"/>
                  </a:lnTo>
                  <a:lnTo>
                    <a:pt x="1155" y="549"/>
                  </a:lnTo>
                  <a:lnTo>
                    <a:pt x="1154" y="541"/>
                  </a:lnTo>
                  <a:lnTo>
                    <a:pt x="1154" y="541"/>
                  </a:lnTo>
                  <a:lnTo>
                    <a:pt x="1155" y="531"/>
                  </a:lnTo>
                  <a:lnTo>
                    <a:pt x="1158" y="521"/>
                  </a:lnTo>
                  <a:lnTo>
                    <a:pt x="1161" y="512"/>
                  </a:lnTo>
                  <a:lnTo>
                    <a:pt x="1166" y="503"/>
                  </a:lnTo>
                  <a:lnTo>
                    <a:pt x="1173" y="495"/>
                  </a:lnTo>
                  <a:lnTo>
                    <a:pt x="1179" y="489"/>
                  </a:lnTo>
                  <a:lnTo>
                    <a:pt x="1187" y="484"/>
                  </a:lnTo>
                  <a:lnTo>
                    <a:pt x="1191" y="483"/>
                  </a:lnTo>
                  <a:lnTo>
                    <a:pt x="1194" y="483"/>
                  </a:lnTo>
                  <a:lnTo>
                    <a:pt x="1194" y="483"/>
                  </a:lnTo>
                  <a:lnTo>
                    <a:pt x="1202" y="484"/>
                  </a:lnTo>
                  <a:lnTo>
                    <a:pt x="1208" y="487"/>
                  </a:lnTo>
                  <a:lnTo>
                    <a:pt x="1213" y="491"/>
                  </a:lnTo>
                  <a:lnTo>
                    <a:pt x="1218" y="496"/>
                  </a:lnTo>
                  <a:lnTo>
                    <a:pt x="1221" y="502"/>
                  </a:lnTo>
                  <a:lnTo>
                    <a:pt x="1223" y="509"/>
                  </a:lnTo>
                  <a:lnTo>
                    <a:pt x="1225" y="516"/>
                  </a:lnTo>
                  <a:lnTo>
                    <a:pt x="1225" y="523"/>
                  </a:lnTo>
                  <a:lnTo>
                    <a:pt x="1225" y="523"/>
                  </a:lnTo>
                  <a:lnTo>
                    <a:pt x="1225" y="530"/>
                  </a:lnTo>
                  <a:lnTo>
                    <a:pt x="1223" y="539"/>
                  </a:lnTo>
                  <a:lnTo>
                    <a:pt x="1220" y="548"/>
                  </a:lnTo>
                  <a:lnTo>
                    <a:pt x="1215" y="558"/>
                  </a:lnTo>
                  <a:lnTo>
                    <a:pt x="1209" y="566"/>
                  </a:lnTo>
                  <a:lnTo>
                    <a:pt x="1206" y="569"/>
                  </a:lnTo>
                  <a:lnTo>
                    <a:pt x="1202" y="573"/>
                  </a:lnTo>
                  <a:lnTo>
                    <a:pt x="1197" y="575"/>
                  </a:lnTo>
                  <a:lnTo>
                    <a:pt x="1193" y="577"/>
                  </a:lnTo>
                  <a:lnTo>
                    <a:pt x="1187" y="578"/>
                  </a:lnTo>
                  <a:lnTo>
                    <a:pt x="1182" y="579"/>
                  </a:lnTo>
                  <a:lnTo>
                    <a:pt x="1182" y="5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6" name="Freeform 39"/>
            <p:cNvSpPr>
              <a:spLocks/>
            </p:cNvSpPr>
            <p:nvPr userDrawn="1"/>
          </p:nvSpPr>
          <p:spPr bwMode="auto">
            <a:xfrm>
              <a:off x="1112838" y="6602413"/>
              <a:ext cx="146050" cy="146050"/>
            </a:xfrm>
            <a:custGeom>
              <a:avLst/>
              <a:gdLst>
                <a:gd name="T0" fmla="*/ 724 w 742"/>
                <a:gd name="T1" fmla="*/ 250 h 730"/>
                <a:gd name="T2" fmla="*/ 720 w 742"/>
                <a:gd name="T3" fmla="*/ 238 h 730"/>
                <a:gd name="T4" fmla="*/ 712 w 742"/>
                <a:gd name="T5" fmla="*/ 233 h 730"/>
                <a:gd name="T6" fmla="*/ 624 w 742"/>
                <a:gd name="T7" fmla="*/ 206 h 730"/>
                <a:gd name="T8" fmla="*/ 616 w 742"/>
                <a:gd name="T9" fmla="*/ 202 h 730"/>
                <a:gd name="T10" fmla="*/ 609 w 742"/>
                <a:gd name="T11" fmla="*/ 196 h 730"/>
                <a:gd name="T12" fmla="*/ 602 w 742"/>
                <a:gd name="T13" fmla="*/ 184 h 730"/>
                <a:gd name="T14" fmla="*/ 570 w 742"/>
                <a:gd name="T15" fmla="*/ 119 h 730"/>
                <a:gd name="T16" fmla="*/ 540 w 742"/>
                <a:gd name="T17" fmla="*/ 61 h 730"/>
                <a:gd name="T18" fmla="*/ 536 w 742"/>
                <a:gd name="T19" fmla="*/ 57 h 730"/>
                <a:gd name="T20" fmla="*/ 535 w 742"/>
                <a:gd name="T21" fmla="*/ 72 h 730"/>
                <a:gd name="T22" fmla="*/ 533 w 742"/>
                <a:gd name="T23" fmla="*/ 207 h 730"/>
                <a:gd name="T24" fmla="*/ 524 w 742"/>
                <a:gd name="T25" fmla="*/ 621 h 730"/>
                <a:gd name="T26" fmla="*/ 524 w 742"/>
                <a:gd name="T27" fmla="*/ 629 h 730"/>
                <a:gd name="T28" fmla="*/ 506 w 742"/>
                <a:gd name="T29" fmla="*/ 622 h 730"/>
                <a:gd name="T30" fmla="*/ 506 w 742"/>
                <a:gd name="T31" fmla="*/ 622 h 730"/>
                <a:gd name="T32" fmla="*/ 474 w 742"/>
                <a:gd name="T33" fmla="*/ 359 h 730"/>
                <a:gd name="T34" fmla="*/ 472 w 742"/>
                <a:gd name="T35" fmla="*/ 347 h 730"/>
                <a:gd name="T36" fmla="*/ 469 w 742"/>
                <a:gd name="T37" fmla="*/ 342 h 730"/>
                <a:gd name="T38" fmla="*/ 466 w 742"/>
                <a:gd name="T39" fmla="*/ 345 h 730"/>
                <a:gd name="T40" fmla="*/ 464 w 742"/>
                <a:gd name="T41" fmla="*/ 360 h 730"/>
                <a:gd name="T42" fmla="*/ 447 w 742"/>
                <a:gd name="T43" fmla="*/ 685 h 730"/>
                <a:gd name="T44" fmla="*/ 402 w 742"/>
                <a:gd name="T45" fmla="*/ 361 h 730"/>
                <a:gd name="T46" fmla="*/ 399 w 742"/>
                <a:gd name="T47" fmla="*/ 212 h 730"/>
                <a:gd name="T48" fmla="*/ 396 w 742"/>
                <a:gd name="T49" fmla="*/ 74 h 730"/>
                <a:gd name="T50" fmla="*/ 395 w 742"/>
                <a:gd name="T51" fmla="*/ 59 h 730"/>
                <a:gd name="T52" fmla="*/ 394 w 742"/>
                <a:gd name="T53" fmla="*/ 59 h 730"/>
                <a:gd name="T54" fmla="*/ 383 w 742"/>
                <a:gd name="T55" fmla="*/ 80 h 730"/>
                <a:gd name="T56" fmla="*/ 361 w 742"/>
                <a:gd name="T57" fmla="*/ 131 h 730"/>
                <a:gd name="T58" fmla="*/ 331 w 742"/>
                <a:gd name="T59" fmla="*/ 208 h 730"/>
                <a:gd name="T60" fmla="*/ 328 w 742"/>
                <a:gd name="T61" fmla="*/ 211 h 730"/>
                <a:gd name="T62" fmla="*/ 323 w 742"/>
                <a:gd name="T63" fmla="*/ 210 h 730"/>
                <a:gd name="T64" fmla="*/ 277 w 742"/>
                <a:gd name="T65" fmla="*/ 6 h 730"/>
                <a:gd name="T66" fmla="*/ 275 w 742"/>
                <a:gd name="T67" fmla="*/ 0 h 730"/>
                <a:gd name="T68" fmla="*/ 274 w 742"/>
                <a:gd name="T69" fmla="*/ 2 h 730"/>
                <a:gd name="T70" fmla="*/ 274 w 742"/>
                <a:gd name="T71" fmla="*/ 14 h 730"/>
                <a:gd name="T72" fmla="*/ 263 w 742"/>
                <a:gd name="T73" fmla="*/ 685 h 730"/>
                <a:gd name="T74" fmla="*/ 207 w 742"/>
                <a:gd name="T75" fmla="*/ 228 h 730"/>
                <a:gd name="T76" fmla="*/ 205 w 742"/>
                <a:gd name="T77" fmla="*/ 219 h 730"/>
                <a:gd name="T78" fmla="*/ 203 w 742"/>
                <a:gd name="T79" fmla="*/ 217 h 730"/>
                <a:gd name="T80" fmla="*/ 201 w 742"/>
                <a:gd name="T81" fmla="*/ 220 h 730"/>
                <a:gd name="T82" fmla="*/ 164 w 742"/>
                <a:gd name="T83" fmla="*/ 621 h 730"/>
                <a:gd name="T84" fmla="*/ 163 w 742"/>
                <a:gd name="T85" fmla="*/ 631 h 730"/>
                <a:gd name="T86" fmla="*/ 120 w 742"/>
                <a:gd name="T87" fmla="*/ 32 h 730"/>
                <a:gd name="T88" fmla="*/ 119 w 742"/>
                <a:gd name="T89" fmla="*/ 25 h 730"/>
                <a:gd name="T90" fmla="*/ 118 w 742"/>
                <a:gd name="T91" fmla="*/ 23 h 730"/>
                <a:gd name="T92" fmla="*/ 114 w 742"/>
                <a:gd name="T93" fmla="*/ 30 h 730"/>
                <a:gd name="T94" fmla="*/ 70 w 742"/>
                <a:gd name="T95" fmla="*/ 195 h 730"/>
                <a:gd name="T96" fmla="*/ 65 w 742"/>
                <a:gd name="T97" fmla="*/ 208 h 730"/>
                <a:gd name="T98" fmla="*/ 5 w 742"/>
                <a:gd name="T99" fmla="*/ 284 h 730"/>
                <a:gd name="T100" fmla="*/ 1 w 742"/>
                <a:gd name="T101" fmla="*/ 290 h 730"/>
                <a:gd name="T102" fmla="*/ 0 w 742"/>
                <a:gd name="T103" fmla="*/ 302 h 730"/>
                <a:gd name="T104" fmla="*/ 48 w 742"/>
                <a:gd name="T105" fmla="*/ 627 h 730"/>
                <a:gd name="T106" fmla="*/ 51 w 742"/>
                <a:gd name="T107" fmla="*/ 730 h 730"/>
                <a:gd name="T108" fmla="*/ 609 w 742"/>
                <a:gd name="T109" fmla="*/ 685 h 730"/>
                <a:gd name="T110" fmla="*/ 742 w 742"/>
                <a:gd name="T111" fmla="*/ 627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2" h="730">
                  <a:moveTo>
                    <a:pt x="724" y="250"/>
                  </a:moveTo>
                  <a:lnTo>
                    <a:pt x="724" y="250"/>
                  </a:lnTo>
                  <a:lnTo>
                    <a:pt x="723" y="243"/>
                  </a:lnTo>
                  <a:lnTo>
                    <a:pt x="720" y="238"/>
                  </a:lnTo>
                  <a:lnTo>
                    <a:pt x="717" y="235"/>
                  </a:lnTo>
                  <a:lnTo>
                    <a:pt x="712" y="233"/>
                  </a:lnTo>
                  <a:lnTo>
                    <a:pt x="624" y="206"/>
                  </a:lnTo>
                  <a:lnTo>
                    <a:pt x="624" y="206"/>
                  </a:lnTo>
                  <a:lnTo>
                    <a:pt x="619" y="204"/>
                  </a:lnTo>
                  <a:lnTo>
                    <a:pt x="616" y="202"/>
                  </a:lnTo>
                  <a:lnTo>
                    <a:pt x="612" y="199"/>
                  </a:lnTo>
                  <a:lnTo>
                    <a:pt x="609" y="196"/>
                  </a:lnTo>
                  <a:lnTo>
                    <a:pt x="605" y="190"/>
                  </a:lnTo>
                  <a:lnTo>
                    <a:pt x="602" y="184"/>
                  </a:lnTo>
                  <a:lnTo>
                    <a:pt x="602" y="184"/>
                  </a:lnTo>
                  <a:lnTo>
                    <a:pt x="570" y="119"/>
                  </a:lnTo>
                  <a:lnTo>
                    <a:pt x="548" y="76"/>
                  </a:lnTo>
                  <a:lnTo>
                    <a:pt x="540" y="61"/>
                  </a:lnTo>
                  <a:lnTo>
                    <a:pt x="538" y="58"/>
                  </a:lnTo>
                  <a:lnTo>
                    <a:pt x="536" y="57"/>
                  </a:lnTo>
                  <a:lnTo>
                    <a:pt x="536" y="57"/>
                  </a:lnTo>
                  <a:lnTo>
                    <a:pt x="535" y="72"/>
                  </a:lnTo>
                  <a:lnTo>
                    <a:pt x="534" y="106"/>
                  </a:lnTo>
                  <a:lnTo>
                    <a:pt x="533" y="207"/>
                  </a:lnTo>
                  <a:lnTo>
                    <a:pt x="533" y="354"/>
                  </a:lnTo>
                  <a:lnTo>
                    <a:pt x="524" y="621"/>
                  </a:lnTo>
                  <a:lnTo>
                    <a:pt x="524" y="621"/>
                  </a:lnTo>
                  <a:lnTo>
                    <a:pt x="524" y="629"/>
                  </a:lnTo>
                  <a:lnTo>
                    <a:pt x="507" y="629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490" y="481"/>
                  </a:lnTo>
                  <a:lnTo>
                    <a:pt x="474" y="359"/>
                  </a:lnTo>
                  <a:lnTo>
                    <a:pt x="474" y="359"/>
                  </a:lnTo>
                  <a:lnTo>
                    <a:pt x="472" y="347"/>
                  </a:lnTo>
                  <a:lnTo>
                    <a:pt x="470" y="343"/>
                  </a:lnTo>
                  <a:lnTo>
                    <a:pt x="469" y="342"/>
                  </a:lnTo>
                  <a:lnTo>
                    <a:pt x="467" y="342"/>
                  </a:lnTo>
                  <a:lnTo>
                    <a:pt x="466" y="345"/>
                  </a:lnTo>
                  <a:lnTo>
                    <a:pt x="465" y="351"/>
                  </a:lnTo>
                  <a:lnTo>
                    <a:pt x="464" y="360"/>
                  </a:lnTo>
                  <a:lnTo>
                    <a:pt x="464" y="360"/>
                  </a:lnTo>
                  <a:lnTo>
                    <a:pt x="447" y="685"/>
                  </a:lnTo>
                  <a:lnTo>
                    <a:pt x="428" y="685"/>
                  </a:lnTo>
                  <a:lnTo>
                    <a:pt x="402" y="361"/>
                  </a:lnTo>
                  <a:lnTo>
                    <a:pt x="402" y="361"/>
                  </a:lnTo>
                  <a:lnTo>
                    <a:pt x="399" y="212"/>
                  </a:lnTo>
                  <a:lnTo>
                    <a:pt x="397" y="109"/>
                  </a:lnTo>
                  <a:lnTo>
                    <a:pt x="396" y="74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4" y="59"/>
                  </a:lnTo>
                  <a:lnTo>
                    <a:pt x="391" y="63"/>
                  </a:lnTo>
                  <a:lnTo>
                    <a:pt x="383" y="80"/>
                  </a:lnTo>
                  <a:lnTo>
                    <a:pt x="373" y="104"/>
                  </a:lnTo>
                  <a:lnTo>
                    <a:pt x="361" y="131"/>
                  </a:lnTo>
                  <a:lnTo>
                    <a:pt x="340" y="184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28" y="211"/>
                  </a:lnTo>
                  <a:lnTo>
                    <a:pt x="326" y="212"/>
                  </a:lnTo>
                  <a:lnTo>
                    <a:pt x="323" y="210"/>
                  </a:lnTo>
                  <a:lnTo>
                    <a:pt x="322" y="208"/>
                  </a:lnTo>
                  <a:lnTo>
                    <a:pt x="277" y="6"/>
                  </a:lnTo>
                  <a:lnTo>
                    <a:pt x="277" y="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4" y="2"/>
                  </a:lnTo>
                  <a:lnTo>
                    <a:pt x="274" y="7"/>
                  </a:lnTo>
                  <a:lnTo>
                    <a:pt x="274" y="14"/>
                  </a:lnTo>
                  <a:lnTo>
                    <a:pt x="296" y="685"/>
                  </a:lnTo>
                  <a:lnTo>
                    <a:pt x="263" y="685"/>
                  </a:lnTo>
                  <a:lnTo>
                    <a:pt x="207" y="228"/>
                  </a:lnTo>
                  <a:lnTo>
                    <a:pt x="207" y="228"/>
                  </a:lnTo>
                  <a:lnTo>
                    <a:pt x="206" y="222"/>
                  </a:lnTo>
                  <a:lnTo>
                    <a:pt x="205" y="219"/>
                  </a:lnTo>
                  <a:lnTo>
                    <a:pt x="204" y="217"/>
                  </a:lnTo>
                  <a:lnTo>
                    <a:pt x="203" y="217"/>
                  </a:lnTo>
                  <a:lnTo>
                    <a:pt x="202" y="218"/>
                  </a:lnTo>
                  <a:lnTo>
                    <a:pt x="201" y="220"/>
                  </a:lnTo>
                  <a:lnTo>
                    <a:pt x="200" y="226"/>
                  </a:lnTo>
                  <a:lnTo>
                    <a:pt x="164" y="621"/>
                  </a:lnTo>
                  <a:lnTo>
                    <a:pt x="164" y="621"/>
                  </a:lnTo>
                  <a:lnTo>
                    <a:pt x="163" y="631"/>
                  </a:lnTo>
                  <a:lnTo>
                    <a:pt x="133" y="630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19" y="25"/>
                  </a:lnTo>
                  <a:lnTo>
                    <a:pt x="119" y="24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4" y="30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68" y="202"/>
                  </a:lnTo>
                  <a:lnTo>
                    <a:pt x="65" y="208"/>
                  </a:lnTo>
                  <a:lnTo>
                    <a:pt x="58" y="219"/>
                  </a:lnTo>
                  <a:lnTo>
                    <a:pt x="5" y="284"/>
                  </a:lnTo>
                  <a:lnTo>
                    <a:pt x="5" y="284"/>
                  </a:lnTo>
                  <a:lnTo>
                    <a:pt x="1" y="290"/>
                  </a:lnTo>
                  <a:lnTo>
                    <a:pt x="0" y="296"/>
                  </a:lnTo>
                  <a:lnTo>
                    <a:pt x="0" y="302"/>
                  </a:lnTo>
                  <a:lnTo>
                    <a:pt x="1" y="309"/>
                  </a:lnTo>
                  <a:lnTo>
                    <a:pt x="48" y="627"/>
                  </a:lnTo>
                  <a:lnTo>
                    <a:pt x="51" y="627"/>
                  </a:lnTo>
                  <a:lnTo>
                    <a:pt x="51" y="730"/>
                  </a:lnTo>
                  <a:lnTo>
                    <a:pt x="609" y="730"/>
                  </a:lnTo>
                  <a:lnTo>
                    <a:pt x="609" y="685"/>
                  </a:lnTo>
                  <a:lnTo>
                    <a:pt x="609" y="627"/>
                  </a:lnTo>
                  <a:lnTo>
                    <a:pt x="742" y="627"/>
                  </a:lnTo>
                  <a:lnTo>
                    <a:pt x="724" y="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7" name="Rectangle 40"/>
            <p:cNvSpPr>
              <a:spLocks noChangeArrowheads="1"/>
            </p:cNvSpPr>
            <p:nvPr userDrawn="1"/>
          </p:nvSpPr>
          <p:spPr bwMode="auto">
            <a:xfrm>
              <a:off x="1122363" y="6754813"/>
              <a:ext cx="111125" cy="17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8" name="Rectangle 41"/>
            <p:cNvSpPr>
              <a:spLocks noChangeArrowheads="1"/>
            </p:cNvSpPr>
            <p:nvPr userDrawn="1"/>
          </p:nvSpPr>
          <p:spPr bwMode="auto">
            <a:xfrm>
              <a:off x="1122363" y="6783388"/>
              <a:ext cx="1111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41" name="Rectangle 42"/>
            <p:cNvSpPr>
              <a:spLocks noChangeArrowheads="1"/>
            </p:cNvSpPr>
            <p:nvPr userDrawn="1"/>
          </p:nvSpPr>
          <p:spPr bwMode="auto">
            <a:xfrm>
              <a:off x="1122363" y="6810375"/>
              <a:ext cx="111125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Group 40"/>
          <p:cNvGrpSpPr/>
          <p:nvPr userDrawn="1"/>
        </p:nvGrpSpPr>
        <p:grpSpPr>
          <a:xfrm>
            <a:off x="0" y="6462078"/>
            <a:ext cx="12192000" cy="0"/>
            <a:chOff x="0" y="6462078"/>
            <a:chExt cx="9144000" cy="0"/>
          </a:xfrm>
        </p:grpSpPr>
        <p:sp>
          <p:nvSpPr>
            <p:cNvPr id="42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3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4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5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6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7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8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Group 48"/>
          <p:cNvGrpSpPr/>
          <p:nvPr userDrawn="1"/>
        </p:nvGrpSpPr>
        <p:grpSpPr>
          <a:xfrm>
            <a:off x="194734" y="6527166"/>
            <a:ext cx="2499868" cy="286383"/>
            <a:chOff x="146050" y="6527165"/>
            <a:chExt cx="1874901" cy="286383"/>
          </a:xfrm>
        </p:grpSpPr>
        <p:sp>
          <p:nvSpPr>
            <p:cNvPr id="50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1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2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3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4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5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6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7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8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9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0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1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2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3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4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5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734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043" name="Group 1042"/>
          <p:cNvGrpSpPr/>
          <p:nvPr/>
        </p:nvGrpSpPr>
        <p:grpSpPr>
          <a:xfrm>
            <a:off x="-6351" y="6439220"/>
            <a:ext cx="12204701" cy="45719"/>
            <a:chOff x="-4763" y="6424613"/>
            <a:chExt cx="9153526" cy="60325"/>
          </a:xfrm>
        </p:grpSpPr>
        <p:sp>
          <p:nvSpPr>
            <p:cNvPr id="11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6424613"/>
              <a:ext cx="9144000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6534150" y="6424613"/>
              <a:ext cx="1306513" cy="60325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7840663" y="6424613"/>
              <a:ext cx="1308100" cy="60325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1303338" y="6424613"/>
              <a:ext cx="1306513" cy="60325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 userDrawn="1"/>
          </p:nvSpPr>
          <p:spPr bwMode="auto">
            <a:xfrm>
              <a:off x="3917950" y="6424613"/>
              <a:ext cx="1308100" cy="60325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 userDrawn="1"/>
          </p:nvSpPr>
          <p:spPr bwMode="auto">
            <a:xfrm>
              <a:off x="2609850" y="6424613"/>
              <a:ext cx="1308100" cy="60325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226050" y="6424613"/>
              <a:ext cx="1308100" cy="60325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 userDrawn="1"/>
          </p:nvSpPr>
          <p:spPr bwMode="auto">
            <a:xfrm>
              <a:off x="-4763" y="6424613"/>
              <a:ext cx="1308100" cy="60325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54217" y="6527006"/>
            <a:ext cx="1108212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061F047A-04C5-453A-A593-906DA599A8F6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4800" y="6527006"/>
            <a:ext cx="75184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6527006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1042" name="Group 1041"/>
          <p:cNvGrpSpPr/>
          <p:nvPr/>
        </p:nvGrpSpPr>
        <p:grpSpPr>
          <a:xfrm>
            <a:off x="203200" y="6526213"/>
            <a:ext cx="2491317" cy="290512"/>
            <a:chOff x="152400" y="6526213"/>
            <a:chExt cx="1868488" cy="290512"/>
          </a:xfrm>
        </p:grpSpPr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152400" y="6575425"/>
              <a:ext cx="106363" cy="150812"/>
            </a:xfrm>
            <a:custGeom>
              <a:avLst/>
              <a:gdLst>
                <a:gd name="T0" fmla="*/ 456 w 535"/>
                <a:gd name="T1" fmla="*/ 716 h 760"/>
                <a:gd name="T2" fmla="*/ 400 w 535"/>
                <a:gd name="T3" fmla="*/ 745 h 760"/>
                <a:gd name="T4" fmla="*/ 331 w 535"/>
                <a:gd name="T5" fmla="*/ 759 h 760"/>
                <a:gd name="T6" fmla="*/ 0 w 535"/>
                <a:gd name="T7" fmla="*/ 0 h 760"/>
                <a:gd name="T8" fmla="*/ 320 w 535"/>
                <a:gd name="T9" fmla="*/ 1 h 760"/>
                <a:gd name="T10" fmla="*/ 389 w 535"/>
                <a:gd name="T11" fmla="*/ 14 h 760"/>
                <a:gd name="T12" fmla="*/ 446 w 535"/>
                <a:gd name="T13" fmla="*/ 44 h 760"/>
                <a:gd name="T14" fmla="*/ 476 w 535"/>
                <a:gd name="T15" fmla="*/ 71 h 760"/>
                <a:gd name="T16" fmla="*/ 508 w 535"/>
                <a:gd name="T17" fmla="*/ 123 h 760"/>
                <a:gd name="T18" fmla="*/ 522 w 535"/>
                <a:gd name="T19" fmla="*/ 185 h 760"/>
                <a:gd name="T20" fmla="*/ 523 w 535"/>
                <a:gd name="T21" fmla="*/ 223 h 760"/>
                <a:gd name="T22" fmla="*/ 515 w 535"/>
                <a:gd name="T23" fmla="*/ 263 h 760"/>
                <a:gd name="T24" fmla="*/ 500 w 535"/>
                <a:gd name="T25" fmla="*/ 298 h 760"/>
                <a:gd name="T26" fmla="*/ 485 w 535"/>
                <a:gd name="T27" fmla="*/ 319 h 760"/>
                <a:gd name="T28" fmla="*/ 460 w 535"/>
                <a:gd name="T29" fmla="*/ 346 h 760"/>
                <a:gd name="T30" fmla="*/ 431 w 535"/>
                <a:gd name="T31" fmla="*/ 364 h 760"/>
                <a:gd name="T32" fmla="*/ 433 w 535"/>
                <a:gd name="T33" fmla="*/ 374 h 760"/>
                <a:gd name="T34" fmla="*/ 466 w 535"/>
                <a:gd name="T35" fmla="*/ 395 h 760"/>
                <a:gd name="T36" fmla="*/ 494 w 535"/>
                <a:gd name="T37" fmla="*/ 423 h 760"/>
                <a:gd name="T38" fmla="*/ 510 w 535"/>
                <a:gd name="T39" fmla="*/ 445 h 760"/>
                <a:gd name="T40" fmla="*/ 527 w 535"/>
                <a:gd name="T41" fmla="*/ 484 h 760"/>
                <a:gd name="T42" fmla="*/ 534 w 535"/>
                <a:gd name="T43" fmla="*/ 529 h 760"/>
                <a:gd name="T44" fmla="*/ 534 w 535"/>
                <a:gd name="T45" fmla="*/ 570 h 760"/>
                <a:gd name="T46" fmla="*/ 519 w 535"/>
                <a:gd name="T47" fmla="*/ 636 h 760"/>
                <a:gd name="T48" fmla="*/ 500 w 535"/>
                <a:gd name="T49" fmla="*/ 673 h 760"/>
                <a:gd name="T50" fmla="*/ 472 w 535"/>
                <a:gd name="T51" fmla="*/ 703 h 760"/>
                <a:gd name="T52" fmla="*/ 375 w 535"/>
                <a:gd name="T53" fmla="*/ 132 h 760"/>
                <a:gd name="T54" fmla="*/ 346 w 535"/>
                <a:gd name="T55" fmla="*/ 115 h 760"/>
                <a:gd name="T56" fmla="*/ 311 w 535"/>
                <a:gd name="T57" fmla="*/ 106 h 760"/>
                <a:gd name="T58" fmla="*/ 114 w 535"/>
                <a:gd name="T59" fmla="*/ 104 h 760"/>
                <a:gd name="T60" fmla="*/ 285 w 535"/>
                <a:gd name="T61" fmla="*/ 321 h 760"/>
                <a:gd name="T62" fmla="*/ 324 w 535"/>
                <a:gd name="T63" fmla="*/ 317 h 760"/>
                <a:gd name="T64" fmla="*/ 356 w 535"/>
                <a:gd name="T65" fmla="*/ 306 h 760"/>
                <a:gd name="T66" fmla="*/ 375 w 535"/>
                <a:gd name="T67" fmla="*/ 293 h 760"/>
                <a:gd name="T68" fmla="*/ 396 w 535"/>
                <a:gd name="T69" fmla="*/ 269 h 760"/>
                <a:gd name="T70" fmla="*/ 406 w 535"/>
                <a:gd name="T71" fmla="*/ 238 h 760"/>
                <a:gd name="T72" fmla="*/ 409 w 535"/>
                <a:gd name="T73" fmla="*/ 213 h 760"/>
                <a:gd name="T74" fmla="*/ 404 w 535"/>
                <a:gd name="T75" fmla="*/ 177 h 760"/>
                <a:gd name="T76" fmla="*/ 390 w 535"/>
                <a:gd name="T77" fmla="*/ 148 h 760"/>
                <a:gd name="T78" fmla="*/ 375 w 535"/>
                <a:gd name="T79" fmla="*/ 132 h 760"/>
                <a:gd name="T80" fmla="*/ 379 w 535"/>
                <a:gd name="T81" fmla="*/ 450 h 760"/>
                <a:gd name="T82" fmla="*/ 347 w 535"/>
                <a:gd name="T83" fmla="*/ 433 h 760"/>
                <a:gd name="T84" fmla="*/ 309 w 535"/>
                <a:gd name="T85" fmla="*/ 426 h 760"/>
                <a:gd name="T86" fmla="*/ 114 w 535"/>
                <a:gd name="T87" fmla="*/ 656 h 760"/>
                <a:gd name="T88" fmla="*/ 309 w 535"/>
                <a:gd name="T89" fmla="*/ 656 h 760"/>
                <a:gd name="T90" fmla="*/ 347 w 535"/>
                <a:gd name="T91" fmla="*/ 648 h 760"/>
                <a:gd name="T92" fmla="*/ 379 w 535"/>
                <a:gd name="T93" fmla="*/ 631 h 760"/>
                <a:gd name="T94" fmla="*/ 395 w 535"/>
                <a:gd name="T95" fmla="*/ 616 h 760"/>
                <a:gd name="T96" fmla="*/ 412 w 535"/>
                <a:gd name="T97" fmla="*/ 587 h 760"/>
                <a:gd name="T98" fmla="*/ 420 w 535"/>
                <a:gd name="T99" fmla="*/ 552 h 760"/>
                <a:gd name="T100" fmla="*/ 420 w 535"/>
                <a:gd name="T101" fmla="*/ 527 h 760"/>
                <a:gd name="T102" fmla="*/ 412 w 535"/>
                <a:gd name="T103" fmla="*/ 494 h 760"/>
                <a:gd name="T104" fmla="*/ 395 w 535"/>
                <a:gd name="T105" fmla="*/ 46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5" h="760">
                  <a:moveTo>
                    <a:pt x="472" y="703"/>
                  </a:moveTo>
                  <a:lnTo>
                    <a:pt x="472" y="703"/>
                  </a:lnTo>
                  <a:lnTo>
                    <a:pt x="456" y="716"/>
                  </a:lnTo>
                  <a:lnTo>
                    <a:pt x="438" y="728"/>
                  </a:lnTo>
                  <a:lnTo>
                    <a:pt x="420" y="737"/>
                  </a:lnTo>
                  <a:lnTo>
                    <a:pt x="400" y="745"/>
                  </a:lnTo>
                  <a:lnTo>
                    <a:pt x="378" y="751"/>
                  </a:lnTo>
                  <a:lnTo>
                    <a:pt x="355" y="757"/>
                  </a:lnTo>
                  <a:lnTo>
                    <a:pt x="331" y="759"/>
                  </a:lnTo>
                  <a:lnTo>
                    <a:pt x="306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294" y="0"/>
                  </a:lnTo>
                  <a:lnTo>
                    <a:pt x="294" y="0"/>
                  </a:lnTo>
                  <a:lnTo>
                    <a:pt x="320" y="1"/>
                  </a:lnTo>
                  <a:lnTo>
                    <a:pt x="344" y="4"/>
                  </a:lnTo>
                  <a:lnTo>
                    <a:pt x="367" y="8"/>
                  </a:lnTo>
                  <a:lnTo>
                    <a:pt x="389" y="14"/>
                  </a:lnTo>
                  <a:lnTo>
                    <a:pt x="409" y="22"/>
                  </a:lnTo>
                  <a:lnTo>
                    <a:pt x="428" y="33"/>
                  </a:lnTo>
                  <a:lnTo>
                    <a:pt x="446" y="44"/>
                  </a:lnTo>
                  <a:lnTo>
                    <a:pt x="462" y="57"/>
                  </a:lnTo>
                  <a:lnTo>
                    <a:pt x="462" y="57"/>
                  </a:lnTo>
                  <a:lnTo>
                    <a:pt x="476" y="71"/>
                  </a:lnTo>
                  <a:lnTo>
                    <a:pt x="488" y="87"/>
                  </a:lnTo>
                  <a:lnTo>
                    <a:pt x="499" y="104"/>
                  </a:lnTo>
                  <a:lnTo>
                    <a:pt x="508" y="123"/>
                  </a:lnTo>
                  <a:lnTo>
                    <a:pt x="514" y="142"/>
                  </a:lnTo>
                  <a:lnTo>
                    <a:pt x="519" y="163"/>
                  </a:lnTo>
                  <a:lnTo>
                    <a:pt x="522" y="185"/>
                  </a:lnTo>
                  <a:lnTo>
                    <a:pt x="523" y="209"/>
                  </a:lnTo>
                  <a:lnTo>
                    <a:pt x="523" y="209"/>
                  </a:lnTo>
                  <a:lnTo>
                    <a:pt x="523" y="223"/>
                  </a:lnTo>
                  <a:lnTo>
                    <a:pt x="521" y="237"/>
                  </a:lnTo>
                  <a:lnTo>
                    <a:pt x="519" y="250"/>
                  </a:lnTo>
                  <a:lnTo>
                    <a:pt x="515" y="263"/>
                  </a:lnTo>
                  <a:lnTo>
                    <a:pt x="511" y="275"/>
                  </a:lnTo>
                  <a:lnTo>
                    <a:pt x="506" y="287"/>
                  </a:lnTo>
                  <a:lnTo>
                    <a:pt x="500" y="298"/>
                  </a:lnTo>
                  <a:lnTo>
                    <a:pt x="493" y="309"/>
                  </a:lnTo>
                  <a:lnTo>
                    <a:pt x="493" y="309"/>
                  </a:lnTo>
                  <a:lnTo>
                    <a:pt x="485" y="319"/>
                  </a:lnTo>
                  <a:lnTo>
                    <a:pt x="477" y="329"/>
                  </a:lnTo>
                  <a:lnTo>
                    <a:pt x="469" y="338"/>
                  </a:lnTo>
                  <a:lnTo>
                    <a:pt x="460" y="346"/>
                  </a:lnTo>
                  <a:lnTo>
                    <a:pt x="451" y="353"/>
                  </a:lnTo>
                  <a:lnTo>
                    <a:pt x="441" y="359"/>
                  </a:lnTo>
                  <a:lnTo>
                    <a:pt x="431" y="364"/>
                  </a:lnTo>
                  <a:lnTo>
                    <a:pt x="421" y="369"/>
                  </a:lnTo>
                  <a:lnTo>
                    <a:pt x="421" y="369"/>
                  </a:lnTo>
                  <a:lnTo>
                    <a:pt x="433" y="374"/>
                  </a:lnTo>
                  <a:lnTo>
                    <a:pt x="445" y="380"/>
                  </a:lnTo>
                  <a:lnTo>
                    <a:pt x="456" y="387"/>
                  </a:lnTo>
                  <a:lnTo>
                    <a:pt x="466" y="395"/>
                  </a:lnTo>
                  <a:lnTo>
                    <a:pt x="476" y="404"/>
                  </a:lnTo>
                  <a:lnTo>
                    <a:pt x="485" y="413"/>
                  </a:lnTo>
                  <a:lnTo>
                    <a:pt x="494" y="423"/>
                  </a:lnTo>
                  <a:lnTo>
                    <a:pt x="502" y="434"/>
                  </a:lnTo>
                  <a:lnTo>
                    <a:pt x="502" y="434"/>
                  </a:lnTo>
                  <a:lnTo>
                    <a:pt x="510" y="445"/>
                  </a:lnTo>
                  <a:lnTo>
                    <a:pt x="517" y="457"/>
                  </a:lnTo>
                  <a:lnTo>
                    <a:pt x="522" y="470"/>
                  </a:lnTo>
                  <a:lnTo>
                    <a:pt x="527" y="484"/>
                  </a:lnTo>
                  <a:lnTo>
                    <a:pt x="530" y="498"/>
                  </a:lnTo>
                  <a:lnTo>
                    <a:pt x="533" y="513"/>
                  </a:lnTo>
                  <a:lnTo>
                    <a:pt x="534" y="529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34" y="570"/>
                  </a:lnTo>
                  <a:lnTo>
                    <a:pt x="531" y="594"/>
                  </a:lnTo>
                  <a:lnTo>
                    <a:pt x="526" y="616"/>
                  </a:lnTo>
                  <a:lnTo>
                    <a:pt x="519" y="636"/>
                  </a:lnTo>
                  <a:lnTo>
                    <a:pt x="510" y="655"/>
                  </a:lnTo>
                  <a:lnTo>
                    <a:pt x="505" y="664"/>
                  </a:lnTo>
                  <a:lnTo>
                    <a:pt x="500" y="673"/>
                  </a:lnTo>
                  <a:lnTo>
                    <a:pt x="493" y="681"/>
                  </a:lnTo>
                  <a:lnTo>
                    <a:pt x="487" y="689"/>
                  </a:lnTo>
                  <a:lnTo>
                    <a:pt x="472" y="703"/>
                  </a:lnTo>
                  <a:lnTo>
                    <a:pt x="472" y="703"/>
                  </a:lnTo>
                  <a:close/>
                  <a:moveTo>
                    <a:pt x="375" y="132"/>
                  </a:moveTo>
                  <a:lnTo>
                    <a:pt x="375" y="132"/>
                  </a:lnTo>
                  <a:lnTo>
                    <a:pt x="365" y="126"/>
                  </a:lnTo>
                  <a:lnTo>
                    <a:pt x="356" y="120"/>
                  </a:lnTo>
                  <a:lnTo>
                    <a:pt x="346" y="115"/>
                  </a:lnTo>
                  <a:lnTo>
                    <a:pt x="335" y="111"/>
                  </a:lnTo>
                  <a:lnTo>
                    <a:pt x="324" y="108"/>
                  </a:lnTo>
                  <a:lnTo>
                    <a:pt x="311" y="106"/>
                  </a:lnTo>
                  <a:lnTo>
                    <a:pt x="298" y="105"/>
                  </a:lnTo>
                  <a:lnTo>
                    <a:pt x="285" y="104"/>
                  </a:lnTo>
                  <a:lnTo>
                    <a:pt x="114" y="104"/>
                  </a:lnTo>
                  <a:lnTo>
                    <a:pt x="114" y="321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98" y="321"/>
                  </a:lnTo>
                  <a:lnTo>
                    <a:pt x="311" y="320"/>
                  </a:lnTo>
                  <a:lnTo>
                    <a:pt x="324" y="317"/>
                  </a:lnTo>
                  <a:lnTo>
                    <a:pt x="335" y="314"/>
                  </a:lnTo>
                  <a:lnTo>
                    <a:pt x="346" y="310"/>
                  </a:lnTo>
                  <a:lnTo>
                    <a:pt x="356" y="306"/>
                  </a:lnTo>
                  <a:lnTo>
                    <a:pt x="365" y="300"/>
                  </a:lnTo>
                  <a:lnTo>
                    <a:pt x="375" y="293"/>
                  </a:lnTo>
                  <a:lnTo>
                    <a:pt x="375" y="293"/>
                  </a:lnTo>
                  <a:lnTo>
                    <a:pt x="383" y="286"/>
                  </a:lnTo>
                  <a:lnTo>
                    <a:pt x="390" y="278"/>
                  </a:lnTo>
                  <a:lnTo>
                    <a:pt x="396" y="269"/>
                  </a:lnTo>
                  <a:lnTo>
                    <a:pt x="400" y="259"/>
                  </a:lnTo>
                  <a:lnTo>
                    <a:pt x="404" y="249"/>
                  </a:lnTo>
                  <a:lnTo>
                    <a:pt x="406" y="238"/>
                  </a:lnTo>
                  <a:lnTo>
                    <a:pt x="408" y="226"/>
                  </a:lnTo>
                  <a:lnTo>
                    <a:pt x="409" y="213"/>
                  </a:lnTo>
                  <a:lnTo>
                    <a:pt x="409" y="213"/>
                  </a:lnTo>
                  <a:lnTo>
                    <a:pt x="408" y="200"/>
                  </a:lnTo>
                  <a:lnTo>
                    <a:pt x="406" y="188"/>
                  </a:lnTo>
                  <a:lnTo>
                    <a:pt x="404" y="177"/>
                  </a:lnTo>
                  <a:lnTo>
                    <a:pt x="400" y="166"/>
                  </a:lnTo>
                  <a:lnTo>
                    <a:pt x="396" y="157"/>
                  </a:lnTo>
                  <a:lnTo>
                    <a:pt x="390" y="148"/>
                  </a:lnTo>
                  <a:lnTo>
                    <a:pt x="383" y="140"/>
                  </a:lnTo>
                  <a:lnTo>
                    <a:pt x="375" y="132"/>
                  </a:lnTo>
                  <a:lnTo>
                    <a:pt x="375" y="132"/>
                  </a:lnTo>
                  <a:close/>
                  <a:moveTo>
                    <a:pt x="387" y="457"/>
                  </a:moveTo>
                  <a:lnTo>
                    <a:pt x="387" y="457"/>
                  </a:lnTo>
                  <a:lnTo>
                    <a:pt x="379" y="450"/>
                  </a:lnTo>
                  <a:lnTo>
                    <a:pt x="368" y="443"/>
                  </a:lnTo>
                  <a:lnTo>
                    <a:pt x="358" y="438"/>
                  </a:lnTo>
                  <a:lnTo>
                    <a:pt x="347" y="433"/>
                  </a:lnTo>
                  <a:lnTo>
                    <a:pt x="335" y="430"/>
                  </a:lnTo>
                  <a:lnTo>
                    <a:pt x="323" y="427"/>
                  </a:lnTo>
                  <a:lnTo>
                    <a:pt x="309" y="426"/>
                  </a:lnTo>
                  <a:lnTo>
                    <a:pt x="295" y="425"/>
                  </a:lnTo>
                  <a:lnTo>
                    <a:pt x="114" y="425"/>
                  </a:lnTo>
                  <a:lnTo>
                    <a:pt x="114" y="656"/>
                  </a:lnTo>
                  <a:lnTo>
                    <a:pt x="295" y="656"/>
                  </a:lnTo>
                  <a:lnTo>
                    <a:pt x="295" y="656"/>
                  </a:lnTo>
                  <a:lnTo>
                    <a:pt x="309" y="656"/>
                  </a:lnTo>
                  <a:lnTo>
                    <a:pt x="323" y="654"/>
                  </a:lnTo>
                  <a:lnTo>
                    <a:pt x="335" y="652"/>
                  </a:lnTo>
                  <a:lnTo>
                    <a:pt x="347" y="648"/>
                  </a:lnTo>
                  <a:lnTo>
                    <a:pt x="358" y="644"/>
                  </a:lnTo>
                  <a:lnTo>
                    <a:pt x="368" y="638"/>
                  </a:lnTo>
                  <a:lnTo>
                    <a:pt x="379" y="631"/>
                  </a:lnTo>
                  <a:lnTo>
                    <a:pt x="387" y="624"/>
                  </a:lnTo>
                  <a:lnTo>
                    <a:pt x="387" y="624"/>
                  </a:lnTo>
                  <a:lnTo>
                    <a:pt x="395" y="616"/>
                  </a:lnTo>
                  <a:lnTo>
                    <a:pt x="402" y="607"/>
                  </a:lnTo>
                  <a:lnTo>
                    <a:pt x="407" y="597"/>
                  </a:lnTo>
                  <a:lnTo>
                    <a:pt x="412" y="587"/>
                  </a:lnTo>
                  <a:lnTo>
                    <a:pt x="416" y="576"/>
                  </a:lnTo>
                  <a:lnTo>
                    <a:pt x="418" y="564"/>
                  </a:lnTo>
                  <a:lnTo>
                    <a:pt x="420" y="552"/>
                  </a:lnTo>
                  <a:lnTo>
                    <a:pt x="420" y="540"/>
                  </a:lnTo>
                  <a:lnTo>
                    <a:pt x="420" y="540"/>
                  </a:lnTo>
                  <a:lnTo>
                    <a:pt x="420" y="527"/>
                  </a:lnTo>
                  <a:lnTo>
                    <a:pt x="418" y="515"/>
                  </a:lnTo>
                  <a:lnTo>
                    <a:pt x="416" y="504"/>
                  </a:lnTo>
                  <a:lnTo>
                    <a:pt x="412" y="494"/>
                  </a:lnTo>
                  <a:lnTo>
                    <a:pt x="407" y="484"/>
                  </a:lnTo>
                  <a:lnTo>
                    <a:pt x="402" y="474"/>
                  </a:lnTo>
                  <a:lnTo>
                    <a:pt x="395" y="465"/>
                  </a:lnTo>
                  <a:lnTo>
                    <a:pt x="387" y="457"/>
                  </a:lnTo>
                  <a:lnTo>
                    <a:pt x="387" y="4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280988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5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4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4 w 437"/>
                <a:gd name="T27" fmla="*/ 256 h 553"/>
                <a:gd name="T28" fmla="*/ 124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40 w 437"/>
                <a:gd name="T43" fmla="*/ 94 h 553"/>
                <a:gd name="T44" fmla="*/ 210 w 437"/>
                <a:gd name="T45" fmla="*/ 92 h 553"/>
                <a:gd name="T46" fmla="*/ 154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0 w 437"/>
                <a:gd name="T55" fmla="*/ 41 h 553"/>
                <a:gd name="T56" fmla="*/ 91 w 437"/>
                <a:gd name="T57" fmla="*/ 22 h 553"/>
                <a:gd name="T58" fmla="*/ 113 w 437"/>
                <a:gd name="T59" fmla="*/ 13 h 553"/>
                <a:gd name="T60" fmla="*/ 152 w 437"/>
                <a:gd name="T61" fmla="*/ 4 h 553"/>
                <a:gd name="T62" fmla="*/ 214 w 437"/>
                <a:gd name="T63" fmla="*/ 0 h 553"/>
                <a:gd name="T64" fmla="*/ 267 w 437"/>
                <a:gd name="T65" fmla="*/ 3 h 553"/>
                <a:gd name="T66" fmla="*/ 332 w 437"/>
                <a:gd name="T67" fmla="*/ 18 h 553"/>
                <a:gd name="T68" fmla="*/ 382 w 437"/>
                <a:gd name="T69" fmla="*/ 46 h 553"/>
                <a:gd name="T70" fmla="*/ 415 w 437"/>
                <a:gd name="T71" fmla="*/ 87 h 553"/>
                <a:gd name="T72" fmla="*/ 433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79 w 437"/>
                <a:gd name="T79" fmla="*/ 309 h 553"/>
                <a:gd name="T80" fmla="*/ 151 w 437"/>
                <a:gd name="T81" fmla="*/ 315 h 553"/>
                <a:gd name="T82" fmla="*/ 129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5 w 437"/>
                <a:gd name="T89" fmla="*/ 386 h 553"/>
                <a:gd name="T90" fmla="*/ 109 w 437"/>
                <a:gd name="T91" fmla="*/ 412 h 553"/>
                <a:gd name="T92" fmla="*/ 119 w 437"/>
                <a:gd name="T93" fmla="*/ 432 h 553"/>
                <a:gd name="T94" fmla="*/ 136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2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7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4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4" y="238"/>
                  </a:lnTo>
                  <a:lnTo>
                    <a:pt x="143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0" y="92"/>
                  </a:lnTo>
                  <a:lnTo>
                    <a:pt x="210" y="92"/>
                  </a:lnTo>
                  <a:lnTo>
                    <a:pt x="189" y="93"/>
                  </a:lnTo>
                  <a:lnTo>
                    <a:pt x="170" y="95"/>
                  </a:lnTo>
                  <a:lnTo>
                    <a:pt x="154" y="99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5" y="10"/>
                  </a:lnTo>
                  <a:lnTo>
                    <a:pt x="138" y="7"/>
                  </a:lnTo>
                  <a:lnTo>
                    <a:pt x="152" y="4"/>
                  </a:lnTo>
                  <a:lnTo>
                    <a:pt x="166" y="3"/>
                  </a:lnTo>
                  <a:lnTo>
                    <a:pt x="182" y="1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5" y="87"/>
                  </a:lnTo>
                  <a:lnTo>
                    <a:pt x="423" y="104"/>
                  </a:lnTo>
                  <a:lnTo>
                    <a:pt x="429" y="122"/>
                  </a:lnTo>
                  <a:lnTo>
                    <a:pt x="433" y="141"/>
                  </a:lnTo>
                  <a:lnTo>
                    <a:pt x="436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79" y="309"/>
                  </a:lnTo>
                  <a:lnTo>
                    <a:pt x="169" y="310"/>
                  </a:lnTo>
                  <a:lnTo>
                    <a:pt x="159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29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4" y="438"/>
                  </a:lnTo>
                  <a:lnTo>
                    <a:pt x="130" y="443"/>
                  </a:lnTo>
                  <a:lnTo>
                    <a:pt x="136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0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385763" y="6619875"/>
              <a:ext cx="96838" cy="149225"/>
            </a:xfrm>
            <a:custGeom>
              <a:avLst/>
              <a:gdLst>
                <a:gd name="T0" fmla="*/ 247 w 485"/>
                <a:gd name="T1" fmla="*/ 647 h 754"/>
                <a:gd name="T2" fmla="*/ 247 w 485"/>
                <a:gd name="T3" fmla="*/ 647 h 754"/>
                <a:gd name="T4" fmla="*/ 239 w 485"/>
                <a:gd name="T5" fmla="*/ 667 h 754"/>
                <a:gd name="T6" fmla="*/ 230 w 485"/>
                <a:gd name="T7" fmla="*/ 685 h 754"/>
                <a:gd name="T8" fmla="*/ 219 w 485"/>
                <a:gd name="T9" fmla="*/ 701 h 754"/>
                <a:gd name="T10" fmla="*/ 208 w 485"/>
                <a:gd name="T11" fmla="*/ 714 h 754"/>
                <a:gd name="T12" fmla="*/ 208 w 485"/>
                <a:gd name="T13" fmla="*/ 714 h 754"/>
                <a:gd name="T14" fmla="*/ 197 w 485"/>
                <a:gd name="T15" fmla="*/ 725 h 754"/>
                <a:gd name="T16" fmla="*/ 185 w 485"/>
                <a:gd name="T17" fmla="*/ 733 h 754"/>
                <a:gd name="T18" fmla="*/ 171 w 485"/>
                <a:gd name="T19" fmla="*/ 740 h 754"/>
                <a:gd name="T20" fmla="*/ 158 w 485"/>
                <a:gd name="T21" fmla="*/ 745 h 754"/>
                <a:gd name="T22" fmla="*/ 158 w 485"/>
                <a:gd name="T23" fmla="*/ 745 h 754"/>
                <a:gd name="T24" fmla="*/ 144 w 485"/>
                <a:gd name="T25" fmla="*/ 749 h 754"/>
                <a:gd name="T26" fmla="*/ 129 w 485"/>
                <a:gd name="T27" fmla="*/ 752 h 754"/>
                <a:gd name="T28" fmla="*/ 113 w 485"/>
                <a:gd name="T29" fmla="*/ 754 h 754"/>
                <a:gd name="T30" fmla="*/ 96 w 485"/>
                <a:gd name="T31" fmla="*/ 754 h 754"/>
                <a:gd name="T32" fmla="*/ 53 w 485"/>
                <a:gd name="T33" fmla="*/ 754 h 754"/>
                <a:gd name="T34" fmla="*/ 53 w 485"/>
                <a:gd name="T35" fmla="*/ 656 h 754"/>
                <a:gd name="T36" fmla="*/ 81 w 485"/>
                <a:gd name="T37" fmla="*/ 656 h 754"/>
                <a:gd name="T38" fmla="*/ 81 w 485"/>
                <a:gd name="T39" fmla="*/ 656 h 754"/>
                <a:gd name="T40" fmla="*/ 96 w 485"/>
                <a:gd name="T41" fmla="*/ 655 h 754"/>
                <a:gd name="T42" fmla="*/ 110 w 485"/>
                <a:gd name="T43" fmla="*/ 652 h 754"/>
                <a:gd name="T44" fmla="*/ 121 w 485"/>
                <a:gd name="T45" fmla="*/ 649 h 754"/>
                <a:gd name="T46" fmla="*/ 126 w 485"/>
                <a:gd name="T47" fmla="*/ 646 h 754"/>
                <a:gd name="T48" fmla="*/ 130 w 485"/>
                <a:gd name="T49" fmla="*/ 643 h 754"/>
                <a:gd name="T50" fmla="*/ 130 w 485"/>
                <a:gd name="T51" fmla="*/ 643 h 754"/>
                <a:gd name="T52" fmla="*/ 138 w 485"/>
                <a:gd name="T53" fmla="*/ 636 h 754"/>
                <a:gd name="T54" fmla="*/ 145 w 485"/>
                <a:gd name="T55" fmla="*/ 626 h 754"/>
                <a:gd name="T56" fmla="*/ 152 w 485"/>
                <a:gd name="T57" fmla="*/ 613 h 754"/>
                <a:gd name="T58" fmla="*/ 158 w 485"/>
                <a:gd name="T59" fmla="*/ 598 h 754"/>
                <a:gd name="T60" fmla="*/ 189 w 485"/>
                <a:gd name="T61" fmla="*/ 514 h 754"/>
                <a:gd name="T62" fmla="*/ 0 w 485"/>
                <a:gd name="T63" fmla="*/ 0 h 754"/>
                <a:gd name="T64" fmla="*/ 114 w 485"/>
                <a:gd name="T65" fmla="*/ 0 h 754"/>
                <a:gd name="T66" fmla="*/ 244 w 485"/>
                <a:gd name="T67" fmla="*/ 380 h 754"/>
                <a:gd name="T68" fmla="*/ 369 w 485"/>
                <a:gd name="T69" fmla="*/ 0 h 754"/>
                <a:gd name="T70" fmla="*/ 485 w 485"/>
                <a:gd name="T71" fmla="*/ 0 h 754"/>
                <a:gd name="T72" fmla="*/ 247 w 485"/>
                <a:gd name="T73" fmla="*/ 64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5" h="754">
                  <a:moveTo>
                    <a:pt x="247" y="647"/>
                  </a:moveTo>
                  <a:lnTo>
                    <a:pt x="247" y="647"/>
                  </a:lnTo>
                  <a:lnTo>
                    <a:pt x="239" y="667"/>
                  </a:lnTo>
                  <a:lnTo>
                    <a:pt x="230" y="685"/>
                  </a:lnTo>
                  <a:lnTo>
                    <a:pt x="219" y="701"/>
                  </a:lnTo>
                  <a:lnTo>
                    <a:pt x="208" y="714"/>
                  </a:lnTo>
                  <a:lnTo>
                    <a:pt x="208" y="714"/>
                  </a:lnTo>
                  <a:lnTo>
                    <a:pt x="197" y="725"/>
                  </a:lnTo>
                  <a:lnTo>
                    <a:pt x="185" y="733"/>
                  </a:lnTo>
                  <a:lnTo>
                    <a:pt x="171" y="740"/>
                  </a:lnTo>
                  <a:lnTo>
                    <a:pt x="158" y="745"/>
                  </a:lnTo>
                  <a:lnTo>
                    <a:pt x="158" y="745"/>
                  </a:lnTo>
                  <a:lnTo>
                    <a:pt x="144" y="749"/>
                  </a:lnTo>
                  <a:lnTo>
                    <a:pt x="129" y="752"/>
                  </a:lnTo>
                  <a:lnTo>
                    <a:pt x="113" y="754"/>
                  </a:lnTo>
                  <a:lnTo>
                    <a:pt x="96" y="754"/>
                  </a:lnTo>
                  <a:lnTo>
                    <a:pt x="53" y="754"/>
                  </a:lnTo>
                  <a:lnTo>
                    <a:pt x="53" y="656"/>
                  </a:lnTo>
                  <a:lnTo>
                    <a:pt x="81" y="656"/>
                  </a:lnTo>
                  <a:lnTo>
                    <a:pt x="81" y="656"/>
                  </a:lnTo>
                  <a:lnTo>
                    <a:pt x="96" y="655"/>
                  </a:lnTo>
                  <a:lnTo>
                    <a:pt x="110" y="652"/>
                  </a:lnTo>
                  <a:lnTo>
                    <a:pt x="121" y="649"/>
                  </a:lnTo>
                  <a:lnTo>
                    <a:pt x="126" y="646"/>
                  </a:lnTo>
                  <a:lnTo>
                    <a:pt x="130" y="643"/>
                  </a:lnTo>
                  <a:lnTo>
                    <a:pt x="130" y="643"/>
                  </a:lnTo>
                  <a:lnTo>
                    <a:pt x="138" y="636"/>
                  </a:lnTo>
                  <a:lnTo>
                    <a:pt x="145" y="626"/>
                  </a:lnTo>
                  <a:lnTo>
                    <a:pt x="152" y="613"/>
                  </a:lnTo>
                  <a:lnTo>
                    <a:pt x="158" y="598"/>
                  </a:lnTo>
                  <a:lnTo>
                    <a:pt x="189" y="514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244" y="380"/>
                  </a:lnTo>
                  <a:lnTo>
                    <a:pt x="369" y="0"/>
                  </a:lnTo>
                  <a:lnTo>
                    <a:pt x="485" y="0"/>
                  </a:lnTo>
                  <a:lnTo>
                    <a:pt x="247" y="6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auto">
            <a:xfrm>
              <a:off x="490538" y="6618288"/>
              <a:ext cx="88900" cy="109537"/>
            </a:xfrm>
            <a:custGeom>
              <a:avLst/>
              <a:gdLst>
                <a:gd name="T0" fmla="*/ 356 w 452"/>
                <a:gd name="T1" fmla="*/ 527 h 553"/>
                <a:gd name="T2" fmla="*/ 275 w 452"/>
                <a:gd name="T3" fmla="*/ 551 h 553"/>
                <a:gd name="T4" fmla="*/ 192 w 452"/>
                <a:gd name="T5" fmla="*/ 552 h 553"/>
                <a:gd name="T6" fmla="*/ 114 w 452"/>
                <a:gd name="T7" fmla="*/ 539 h 553"/>
                <a:gd name="T8" fmla="*/ 73 w 452"/>
                <a:gd name="T9" fmla="*/ 525 h 553"/>
                <a:gd name="T10" fmla="*/ 23 w 452"/>
                <a:gd name="T11" fmla="*/ 495 h 553"/>
                <a:gd name="T12" fmla="*/ 72 w 452"/>
                <a:gd name="T13" fmla="*/ 404 h 553"/>
                <a:gd name="T14" fmla="*/ 104 w 452"/>
                <a:gd name="T15" fmla="*/ 430 h 553"/>
                <a:gd name="T16" fmla="*/ 141 w 452"/>
                <a:gd name="T17" fmla="*/ 447 h 553"/>
                <a:gd name="T18" fmla="*/ 205 w 452"/>
                <a:gd name="T19" fmla="*/ 459 h 553"/>
                <a:gd name="T20" fmla="*/ 252 w 452"/>
                <a:gd name="T21" fmla="*/ 459 h 553"/>
                <a:gd name="T22" fmla="*/ 294 w 452"/>
                <a:gd name="T23" fmla="*/ 449 h 553"/>
                <a:gd name="T24" fmla="*/ 320 w 452"/>
                <a:gd name="T25" fmla="*/ 436 h 553"/>
                <a:gd name="T26" fmla="*/ 340 w 452"/>
                <a:gd name="T27" fmla="*/ 411 h 553"/>
                <a:gd name="T28" fmla="*/ 345 w 452"/>
                <a:gd name="T29" fmla="*/ 386 h 553"/>
                <a:gd name="T30" fmla="*/ 338 w 452"/>
                <a:gd name="T31" fmla="*/ 354 h 553"/>
                <a:gd name="T32" fmla="*/ 327 w 452"/>
                <a:gd name="T33" fmla="*/ 340 h 553"/>
                <a:gd name="T34" fmla="*/ 305 w 452"/>
                <a:gd name="T35" fmla="*/ 328 h 553"/>
                <a:gd name="T36" fmla="*/ 187 w 452"/>
                <a:gd name="T37" fmla="*/ 314 h 553"/>
                <a:gd name="T38" fmla="*/ 133 w 452"/>
                <a:gd name="T39" fmla="*/ 305 h 553"/>
                <a:gd name="T40" fmla="*/ 79 w 452"/>
                <a:gd name="T41" fmla="*/ 280 h 553"/>
                <a:gd name="T42" fmla="*/ 50 w 452"/>
                <a:gd name="T43" fmla="*/ 251 h 553"/>
                <a:gd name="T44" fmla="*/ 30 w 452"/>
                <a:gd name="T45" fmla="*/ 198 h 553"/>
                <a:gd name="T46" fmla="*/ 28 w 452"/>
                <a:gd name="T47" fmla="*/ 146 h 553"/>
                <a:gd name="T48" fmla="*/ 50 w 452"/>
                <a:gd name="T49" fmla="*/ 82 h 553"/>
                <a:gd name="T50" fmla="*/ 85 w 452"/>
                <a:gd name="T51" fmla="*/ 44 h 553"/>
                <a:gd name="T52" fmla="*/ 150 w 452"/>
                <a:gd name="T53" fmla="*/ 11 h 553"/>
                <a:gd name="T54" fmla="*/ 230 w 452"/>
                <a:gd name="T55" fmla="*/ 0 h 553"/>
                <a:gd name="T56" fmla="*/ 317 w 452"/>
                <a:gd name="T57" fmla="*/ 8 h 553"/>
                <a:gd name="T58" fmla="*/ 368 w 452"/>
                <a:gd name="T59" fmla="*/ 23 h 553"/>
                <a:gd name="T60" fmla="*/ 412 w 452"/>
                <a:gd name="T61" fmla="*/ 46 h 553"/>
                <a:gd name="T62" fmla="*/ 362 w 452"/>
                <a:gd name="T63" fmla="*/ 130 h 553"/>
                <a:gd name="T64" fmla="*/ 304 w 452"/>
                <a:gd name="T65" fmla="*/ 100 h 553"/>
                <a:gd name="T66" fmla="*/ 249 w 452"/>
                <a:gd name="T67" fmla="*/ 91 h 553"/>
                <a:gd name="T68" fmla="*/ 207 w 452"/>
                <a:gd name="T69" fmla="*/ 91 h 553"/>
                <a:gd name="T70" fmla="*/ 171 w 452"/>
                <a:gd name="T71" fmla="*/ 101 h 553"/>
                <a:gd name="T72" fmla="*/ 150 w 452"/>
                <a:gd name="T73" fmla="*/ 114 h 553"/>
                <a:gd name="T74" fmla="*/ 134 w 452"/>
                <a:gd name="T75" fmla="*/ 137 h 553"/>
                <a:gd name="T76" fmla="*/ 131 w 452"/>
                <a:gd name="T77" fmla="*/ 159 h 553"/>
                <a:gd name="T78" fmla="*/ 137 w 452"/>
                <a:gd name="T79" fmla="*/ 189 h 553"/>
                <a:gd name="T80" fmla="*/ 148 w 452"/>
                <a:gd name="T81" fmla="*/ 202 h 553"/>
                <a:gd name="T82" fmla="*/ 172 w 452"/>
                <a:gd name="T83" fmla="*/ 215 h 553"/>
                <a:gd name="T84" fmla="*/ 291 w 452"/>
                <a:gd name="T85" fmla="*/ 229 h 553"/>
                <a:gd name="T86" fmla="*/ 344 w 452"/>
                <a:gd name="T87" fmla="*/ 238 h 553"/>
                <a:gd name="T88" fmla="*/ 399 w 452"/>
                <a:gd name="T89" fmla="*/ 264 h 553"/>
                <a:gd name="T90" fmla="*/ 429 w 452"/>
                <a:gd name="T91" fmla="*/ 294 h 553"/>
                <a:gd name="T92" fmla="*/ 449 w 452"/>
                <a:gd name="T93" fmla="*/ 348 h 553"/>
                <a:gd name="T94" fmla="*/ 451 w 452"/>
                <a:gd name="T95" fmla="*/ 402 h 553"/>
                <a:gd name="T96" fmla="*/ 428 w 452"/>
                <a:gd name="T97" fmla="*/ 469 h 553"/>
                <a:gd name="T98" fmla="*/ 389 w 452"/>
                <a:gd name="T99" fmla="*/ 5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2" h="553">
                  <a:moveTo>
                    <a:pt x="389" y="508"/>
                  </a:moveTo>
                  <a:lnTo>
                    <a:pt x="389" y="508"/>
                  </a:lnTo>
                  <a:lnTo>
                    <a:pt x="373" y="518"/>
                  </a:lnTo>
                  <a:lnTo>
                    <a:pt x="356" y="527"/>
                  </a:lnTo>
                  <a:lnTo>
                    <a:pt x="337" y="535"/>
                  </a:lnTo>
                  <a:lnTo>
                    <a:pt x="317" y="541"/>
                  </a:lnTo>
                  <a:lnTo>
                    <a:pt x="297" y="547"/>
                  </a:lnTo>
                  <a:lnTo>
                    <a:pt x="275" y="551"/>
                  </a:lnTo>
                  <a:lnTo>
                    <a:pt x="252" y="553"/>
                  </a:lnTo>
                  <a:lnTo>
                    <a:pt x="227" y="553"/>
                  </a:lnTo>
                  <a:lnTo>
                    <a:pt x="227" y="553"/>
                  </a:lnTo>
                  <a:lnTo>
                    <a:pt x="192" y="552"/>
                  </a:lnTo>
                  <a:lnTo>
                    <a:pt x="160" y="549"/>
                  </a:lnTo>
                  <a:lnTo>
                    <a:pt x="143" y="547"/>
                  </a:lnTo>
                  <a:lnTo>
                    <a:pt x="128" y="544"/>
                  </a:lnTo>
                  <a:lnTo>
                    <a:pt x="114" y="539"/>
                  </a:lnTo>
                  <a:lnTo>
                    <a:pt x="100" y="535"/>
                  </a:lnTo>
                  <a:lnTo>
                    <a:pt x="100" y="535"/>
                  </a:lnTo>
                  <a:lnTo>
                    <a:pt x="86" y="531"/>
                  </a:lnTo>
                  <a:lnTo>
                    <a:pt x="73" y="525"/>
                  </a:lnTo>
                  <a:lnTo>
                    <a:pt x="60" y="519"/>
                  </a:lnTo>
                  <a:lnTo>
                    <a:pt x="48" y="512"/>
                  </a:lnTo>
                  <a:lnTo>
                    <a:pt x="35" y="504"/>
                  </a:lnTo>
                  <a:lnTo>
                    <a:pt x="23" y="495"/>
                  </a:lnTo>
                  <a:lnTo>
                    <a:pt x="12" y="485"/>
                  </a:lnTo>
                  <a:lnTo>
                    <a:pt x="0" y="475"/>
                  </a:lnTo>
                  <a:lnTo>
                    <a:pt x="72" y="404"/>
                  </a:lnTo>
                  <a:lnTo>
                    <a:pt x="72" y="404"/>
                  </a:lnTo>
                  <a:lnTo>
                    <a:pt x="79" y="411"/>
                  </a:lnTo>
                  <a:lnTo>
                    <a:pt x="87" y="418"/>
                  </a:lnTo>
                  <a:lnTo>
                    <a:pt x="95" y="424"/>
                  </a:lnTo>
                  <a:lnTo>
                    <a:pt x="104" y="430"/>
                  </a:lnTo>
                  <a:lnTo>
                    <a:pt x="113" y="435"/>
                  </a:lnTo>
                  <a:lnTo>
                    <a:pt x="122" y="440"/>
                  </a:lnTo>
                  <a:lnTo>
                    <a:pt x="132" y="444"/>
                  </a:lnTo>
                  <a:lnTo>
                    <a:pt x="141" y="447"/>
                  </a:lnTo>
                  <a:lnTo>
                    <a:pt x="141" y="447"/>
                  </a:lnTo>
                  <a:lnTo>
                    <a:pt x="163" y="453"/>
                  </a:lnTo>
                  <a:lnTo>
                    <a:pt x="184" y="457"/>
                  </a:lnTo>
                  <a:lnTo>
                    <a:pt x="205" y="459"/>
                  </a:lnTo>
                  <a:lnTo>
                    <a:pt x="227" y="460"/>
                  </a:lnTo>
                  <a:lnTo>
                    <a:pt x="227" y="460"/>
                  </a:lnTo>
                  <a:lnTo>
                    <a:pt x="240" y="460"/>
                  </a:lnTo>
                  <a:lnTo>
                    <a:pt x="252" y="459"/>
                  </a:lnTo>
                  <a:lnTo>
                    <a:pt x="264" y="457"/>
                  </a:lnTo>
                  <a:lnTo>
                    <a:pt x="274" y="455"/>
                  </a:lnTo>
                  <a:lnTo>
                    <a:pt x="285" y="453"/>
                  </a:lnTo>
                  <a:lnTo>
                    <a:pt x="294" y="449"/>
                  </a:lnTo>
                  <a:lnTo>
                    <a:pt x="304" y="446"/>
                  </a:lnTo>
                  <a:lnTo>
                    <a:pt x="312" y="441"/>
                  </a:lnTo>
                  <a:lnTo>
                    <a:pt x="312" y="441"/>
                  </a:lnTo>
                  <a:lnTo>
                    <a:pt x="320" y="436"/>
                  </a:lnTo>
                  <a:lnTo>
                    <a:pt x="326" y="430"/>
                  </a:lnTo>
                  <a:lnTo>
                    <a:pt x="332" y="424"/>
                  </a:lnTo>
                  <a:lnTo>
                    <a:pt x="337" y="418"/>
                  </a:lnTo>
                  <a:lnTo>
                    <a:pt x="340" y="411"/>
                  </a:lnTo>
                  <a:lnTo>
                    <a:pt x="343" y="403"/>
                  </a:lnTo>
                  <a:lnTo>
                    <a:pt x="344" y="395"/>
                  </a:lnTo>
                  <a:lnTo>
                    <a:pt x="345" y="386"/>
                  </a:lnTo>
                  <a:lnTo>
                    <a:pt x="345" y="386"/>
                  </a:lnTo>
                  <a:lnTo>
                    <a:pt x="344" y="372"/>
                  </a:lnTo>
                  <a:lnTo>
                    <a:pt x="342" y="366"/>
                  </a:lnTo>
                  <a:lnTo>
                    <a:pt x="341" y="361"/>
                  </a:lnTo>
                  <a:lnTo>
                    <a:pt x="338" y="354"/>
                  </a:lnTo>
                  <a:lnTo>
                    <a:pt x="335" y="349"/>
                  </a:lnTo>
                  <a:lnTo>
                    <a:pt x="332" y="345"/>
                  </a:lnTo>
                  <a:lnTo>
                    <a:pt x="327" y="340"/>
                  </a:lnTo>
                  <a:lnTo>
                    <a:pt x="327" y="340"/>
                  </a:lnTo>
                  <a:lnTo>
                    <a:pt x="323" y="337"/>
                  </a:lnTo>
                  <a:lnTo>
                    <a:pt x="317" y="333"/>
                  </a:lnTo>
                  <a:lnTo>
                    <a:pt x="312" y="330"/>
                  </a:lnTo>
                  <a:lnTo>
                    <a:pt x="305" y="328"/>
                  </a:lnTo>
                  <a:lnTo>
                    <a:pt x="290" y="324"/>
                  </a:lnTo>
                  <a:lnTo>
                    <a:pt x="273" y="321"/>
                  </a:lnTo>
                  <a:lnTo>
                    <a:pt x="229" y="317"/>
                  </a:lnTo>
                  <a:lnTo>
                    <a:pt x="187" y="314"/>
                  </a:lnTo>
                  <a:lnTo>
                    <a:pt x="187" y="314"/>
                  </a:lnTo>
                  <a:lnTo>
                    <a:pt x="168" y="312"/>
                  </a:lnTo>
                  <a:lnTo>
                    <a:pt x="150" y="309"/>
                  </a:lnTo>
                  <a:lnTo>
                    <a:pt x="133" y="305"/>
                  </a:lnTo>
                  <a:lnTo>
                    <a:pt x="118" y="300"/>
                  </a:lnTo>
                  <a:lnTo>
                    <a:pt x="104" y="294"/>
                  </a:lnTo>
                  <a:lnTo>
                    <a:pt x="90" y="287"/>
                  </a:lnTo>
                  <a:lnTo>
                    <a:pt x="79" y="280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58" y="261"/>
                  </a:lnTo>
                  <a:lnTo>
                    <a:pt x="50" y="251"/>
                  </a:lnTo>
                  <a:lnTo>
                    <a:pt x="43" y="239"/>
                  </a:lnTo>
                  <a:lnTo>
                    <a:pt x="37" y="226"/>
                  </a:lnTo>
                  <a:lnTo>
                    <a:pt x="33" y="213"/>
                  </a:lnTo>
                  <a:lnTo>
                    <a:pt x="30" y="198"/>
                  </a:lnTo>
                  <a:lnTo>
                    <a:pt x="28" y="182"/>
                  </a:lnTo>
                  <a:lnTo>
                    <a:pt x="27" y="165"/>
                  </a:lnTo>
                  <a:lnTo>
                    <a:pt x="27" y="165"/>
                  </a:lnTo>
                  <a:lnTo>
                    <a:pt x="28" y="146"/>
                  </a:lnTo>
                  <a:lnTo>
                    <a:pt x="31" y="128"/>
                  </a:lnTo>
                  <a:lnTo>
                    <a:pt x="35" y="112"/>
                  </a:lnTo>
                  <a:lnTo>
                    <a:pt x="41" y="96"/>
                  </a:lnTo>
                  <a:lnTo>
                    <a:pt x="50" y="82"/>
                  </a:lnTo>
                  <a:lnTo>
                    <a:pt x="59" y="68"/>
                  </a:lnTo>
                  <a:lnTo>
                    <a:pt x="71" y="56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100" y="34"/>
                  </a:lnTo>
                  <a:lnTo>
                    <a:pt x="115" y="25"/>
                  </a:lnTo>
                  <a:lnTo>
                    <a:pt x="132" y="17"/>
                  </a:lnTo>
                  <a:lnTo>
                    <a:pt x="150" y="11"/>
                  </a:lnTo>
                  <a:lnTo>
                    <a:pt x="169" y="6"/>
                  </a:lnTo>
                  <a:lnTo>
                    <a:pt x="189" y="3"/>
                  </a:lnTo>
                  <a:lnTo>
                    <a:pt x="209" y="1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61" y="1"/>
                  </a:lnTo>
                  <a:lnTo>
                    <a:pt x="290" y="4"/>
                  </a:lnTo>
                  <a:lnTo>
                    <a:pt x="317" y="8"/>
                  </a:lnTo>
                  <a:lnTo>
                    <a:pt x="343" y="15"/>
                  </a:lnTo>
                  <a:lnTo>
                    <a:pt x="343" y="15"/>
                  </a:lnTo>
                  <a:lnTo>
                    <a:pt x="356" y="18"/>
                  </a:lnTo>
                  <a:lnTo>
                    <a:pt x="368" y="23"/>
                  </a:lnTo>
                  <a:lnTo>
                    <a:pt x="379" y="28"/>
                  </a:lnTo>
                  <a:lnTo>
                    <a:pt x="390" y="33"/>
                  </a:lnTo>
                  <a:lnTo>
                    <a:pt x="401" y="39"/>
                  </a:lnTo>
                  <a:lnTo>
                    <a:pt x="412" y="46"/>
                  </a:lnTo>
                  <a:lnTo>
                    <a:pt x="421" y="53"/>
                  </a:lnTo>
                  <a:lnTo>
                    <a:pt x="431" y="61"/>
                  </a:lnTo>
                  <a:lnTo>
                    <a:pt x="362" y="130"/>
                  </a:lnTo>
                  <a:lnTo>
                    <a:pt x="362" y="130"/>
                  </a:lnTo>
                  <a:lnTo>
                    <a:pt x="349" y="120"/>
                  </a:lnTo>
                  <a:lnTo>
                    <a:pt x="335" y="112"/>
                  </a:lnTo>
                  <a:lnTo>
                    <a:pt x="320" y="105"/>
                  </a:lnTo>
                  <a:lnTo>
                    <a:pt x="304" y="100"/>
                  </a:lnTo>
                  <a:lnTo>
                    <a:pt x="304" y="100"/>
                  </a:lnTo>
                  <a:lnTo>
                    <a:pt x="286" y="96"/>
                  </a:lnTo>
                  <a:lnTo>
                    <a:pt x="268" y="93"/>
                  </a:lnTo>
                  <a:lnTo>
                    <a:pt x="249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8" y="91"/>
                  </a:lnTo>
                  <a:lnTo>
                    <a:pt x="207" y="91"/>
                  </a:lnTo>
                  <a:lnTo>
                    <a:pt x="197" y="93"/>
                  </a:lnTo>
                  <a:lnTo>
                    <a:pt x="188" y="95"/>
                  </a:lnTo>
                  <a:lnTo>
                    <a:pt x="179" y="98"/>
                  </a:lnTo>
                  <a:lnTo>
                    <a:pt x="171" y="101"/>
                  </a:lnTo>
                  <a:lnTo>
                    <a:pt x="164" y="105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0" y="114"/>
                  </a:lnTo>
                  <a:lnTo>
                    <a:pt x="145" y="119"/>
                  </a:lnTo>
                  <a:lnTo>
                    <a:pt x="141" y="125"/>
                  </a:lnTo>
                  <a:lnTo>
                    <a:pt x="137" y="131"/>
                  </a:lnTo>
                  <a:lnTo>
                    <a:pt x="134" y="137"/>
                  </a:lnTo>
                  <a:lnTo>
                    <a:pt x="132" y="144"/>
                  </a:lnTo>
                  <a:lnTo>
                    <a:pt x="131" y="151"/>
                  </a:lnTo>
                  <a:lnTo>
                    <a:pt x="131" y="159"/>
                  </a:lnTo>
                  <a:lnTo>
                    <a:pt x="131" y="159"/>
                  </a:lnTo>
                  <a:lnTo>
                    <a:pt x="132" y="172"/>
                  </a:lnTo>
                  <a:lnTo>
                    <a:pt x="133" y="179"/>
                  </a:lnTo>
                  <a:lnTo>
                    <a:pt x="135" y="184"/>
                  </a:lnTo>
                  <a:lnTo>
                    <a:pt x="137" y="189"/>
                  </a:lnTo>
                  <a:lnTo>
                    <a:pt x="140" y="194"/>
                  </a:lnTo>
                  <a:lnTo>
                    <a:pt x="144" y="198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2" y="206"/>
                  </a:lnTo>
                  <a:lnTo>
                    <a:pt x="159" y="209"/>
                  </a:lnTo>
                  <a:lnTo>
                    <a:pt x="165" y="212"/>
                  </a:lnTo>
                  <a:lnTo>
                    <a:pt x="172" y="215"/>
                  </a:lnTo>
                  <a:lnTo>
                    <a:pt x="187" y="219"/>
                  </a:lnTo>
                  <a:lnTo>
                    <a:pt x="206" y="222"/>
                  </a:lnTo>
                  <a:lnTo>
                    <a:pt x="250" y="226"/>
                  </a:lnTo>
                  <a:lnTo>
                    <a:pt x="291" y="229"/>
                  </a:lnTo>
                  <a:lnTo>
                    <a:pt x="291" y="229"/>
                  </a:lnTo>
                  <a:lnTo>
                    <a:pt x="310" y="231"/>
                  </a:lnTo>
                  <a:lnTo>
                    <a:pt x="327" y="234"/>
                  </a:lnTo>
                  <a:lnTo>
                    <a:pt x="344" y="238"/>
                  </a:lnTo>
                  <a:lnTo>
                    <a:pt x="359" y="243"/>
                  </a:lnTo>
                  <a:lnTo>
                    <a:pt x="374" y="249"/>
                  </a:lnTo>
                  <a:lnTo>
                    <a:pt x="387" y="256"/>
                  </a:lnTo>
                  <a:lnTo>
                    <a:pt x="399" y="264"/>
                  </a:lnTo>
                  <a:lnTo>
                    <a:pt x="411" y="273"/>
                  </a:lnTo>
                  <a:lnTo>
                    <a:pt x="411" y="273"/>
                  </a:lnTo>
                  <a:lnTo>
                    <a:pt x="420" y="283"/>
                  </a:lnTo>
                  <a:lnTo>
                    <a:pt x="429" y="294"/>
                  </a:lnTo>
                  <a:lnTo>
                    <a:pt x="436" y="306"/>
                  </a:lnTo>
                  <a:lnTo>
                    <a:pt x="442" y="319"/>
                  </a:lnTo>
                  <a:lnTo>
                    <a:pt x="446" y="333"/>
                  </a:lnTo>
                  <a:lnTo>
                    <a:pt x="449" y="348"/>
                  </a:lnTo>
                  <a:lnTo>
                    <a:pt x="451" y="365"/>
                  </a:lnTo>
                  <a:lnTo>
                    <a:pt x="452" y="382"/>
                  </a:lnTo>
                  <a:lnTo>
                    <a:pt x="452" y="382"/>
                  </a:lnTo>
                  <a:lnTo>
                    <a:pt x="451" y="402"/>
                  </a:lnTo>
                  <a:lnTo>
                    <a:pt x="448" y="420"/>
                  </a:lnTo>
                  <a:lnTo>
                    <a:pt x="443" y="438"/>
                  </a:lnTo>
                  <a:lnTo>
                    <a:pt x="436" y="454"/>
                  </a:lnTo>
                  <a:lnTo>
                    <a:pt x="428" y="469"/>
                  </a:lnTo>
                  <a:lnTo>
                    <a:pt x="417" y="483"/>
                  </a:lnTo>
                  <a:lnTo>
                    <a:pt x="403" y="496"/>
                  </a:lnTo>
                  <a:lnTo>
                    <a:pt x="389" y="508"/>
                  </a:lnTo>
                  <a:lnTo>
                    <a:pt x="389" y="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593725" y="6588125"/>
              <a:ext cx="55563" cy="138112"/>
            </a:xfrm>
            <a:custGeom>
              <a:avLst/>
              <a:gdLst>
                <a:gd name="T0" fmla="*/ 210 w 274"/>
                <a:gd name="T1" fmla="*/ 695 h 695"/>
                <a:gd name="T2" fmla="*/ 210 w 274"/>
                <a:gd name="T3" fmla="*/ 695 h 695"/>
                <a:gd name="T4" fmla="*/ 193 w 274"/>
                <a:gd name="T5" fmla="*/ 694 h 695"/>
                <a:gd name="T6" fmla="*/ 176 w 274"/>
                <a:gd name="T7" fmla="*/ 692 h 695"/>
                <a:gd name="T8" fmla="*/ 161 w 274"/>
                <a:gd name="T9" fmla="*/ 688 h 695"/>
                <a:gd name="T10" fmla="*/ 147 w 274"/>
                <a:gd name="T11" fmla="*/ 683 h 695"/>
                <a:gd name="T12" fmla="*/ 134 w 274"/>
                <a:gd name="T13" fmla="*/ 677 h 695"/>
                <a:gd name="T14" fmla="*/ 121 w 274"/>
                <a:gd name="T15" fmla="*/ 670 h 695"/>
                <a:gd name="T16" fmla="*/ 110 w 274"/>
                <a:gd name="T17" fmla="*/ 661 h 695"/>
                <a:gd name="T18" fmla="*/ 100 w 274"/>
                <a:gd name="T19" fmla="*/ 651 h 695"/>
                <a:gd name="T20" fmla="*/ 100 w 274"/>
                <a:gd name="T21" fmla="*/ 651 h 695"/>
                <a:gd name="T22" fmla="*/ 91 w 274"/>
                <a:gd name="T23" fmla="*/ 639 h 695"/>
                <a:gd name="T24" fmla="*/ 83 w 274"/>
                <a:gd name="T25" fmla="*/ 628 h 695"/>
                <a:gd name="T26" fmla="*/ 76 w 274"/>
                <a:gd name="T27" fmla="*/ 615 h 695"/>
                <a:gd name="T28" fmla="*/ 71 w 274"/>
                <a:gd name="T29" fmla="*/ 602 h 695"/>
                <a:gd name="T30" fmla="*/ 67 w 274"/>
                <a:gd name="T31" fmla="*/ 589 h 695"/>
                <a:gd name="T32" fmla="*/ 64 w 274"/>
                <a:gd name="T33" fmla="*/ 575 h 695"/>
                <a:gd name="T34" fmla="*/ 62 w 274"/>
                <a:gd name="T35" fmla="*/ 560 h 695"/>
                <a:gd name="T36" fmla="*/ 61 w 274"/>
                <a:gd name="T37" fmla="*/ 545 h 695"/>
                <a:gd name="T38" fmla="*/ 61 w 274"/>
                <a:gd name="T39" fmla="*/ 247 h 695"/>
                <a:gd name="T40" fmla="*/ 0 w 274"/>
                <a:gd name="T41" fmla="*/ 247 h 695"/>
                <a:gd name="T42" fmla="*/ 0 w 274"/>
                <a:gd name="T43" fmla="*/ 164 h 695"/>
                <a:gd name="T44" fmla="*/ 61 w 274"/>
                <a:gd name="T45" fmla="*/ 164 h 695"/>
                <a:gd name="T46" fmla="*/ 61 w 274"/>
                <a:gd name="T47" fmla="*/ 0 h 695"/>
                <a:gd name="T48" fmla="*/ 171 w 274"/>
                <a:gd name="T49" fmla="*/ 0 h 695"/>
                <a:gd name="T50" fmla="*/ 171 w 274"/>
                <a:gd name="T51" fmla="*/ 164 h 695"/>
                <a:gd name="T52" fmla="*/ 274 w 274"/>
                <a:gd name="T53" fmla="*/ 164 h 695"/>
                <a:gd name="T54" fmla="*/ 274 w 274"/>
                <a:gd name="T55" fmla="*/ 247 h 695"/>
                <a:gd name="T56" fmla="*/ 171 w 274"/>
                <a:gd name="T57" fmla="*/ 247 h 695"/>
                <a:gd name="T58" fmla="*/ 171 w 274"/>
                <a:gd name="T59" fmla="*/ 539 h 695"/>
                <a:gd name="T60" fmla="*/ 171 w 274"/>
                <a:gd name="T61" fmla="*/ 539 h 695"/>
                <a:gd name="T62" fmla="*/ 172 w 274"/>
                <a:gd name="T63" fmla="*/ 554 h 695"/>
                <a:gd name="T64" fmla="*/ 174 w 274"/>
                <a:gd name="T65" fmla="*/ 567 h 695"/>
                <a:gd name="T66" fmla="*/ 176 w 274"/>
                <a:gd name="T67" fmla="*/ 572 h 695"/>
                <a:gd name="T68" fmla="*/ 179 w 274"/>
                <a:gd name="T69" fmla="*/ 577 h 695"/>
                <a:gd name="T70" fmla="*/ 182 w 274"/>
                <a:gd name="T71" fmla="*/ 582 h 695"/>
                <a:gd name="T72" fmla="*/ 185 w 274"/>
                <a:gd name="T73" fmla="*/ 586 h 695"/>
                <a:gd name="T74" fmla="*/ 189 w 274"/>
                <a:gd name="T75" fmla="*/ 590 h 695"/>
                <a:gd name="T76" fmla="*/ 194 w 274"/>
                <a:gd name="T77" fmla="*/ 593 h 695"/>
                <a:gd name="T78" fmla="*/ 199 w 274"/>
                <a:gd name="T79" fmla="*/ 596 h 695"/>
                <a:gd name="T80" fmla="*/ 204 w 274"/>
                <a:gd name="T81" fmla="*/ 598 h 695"/>
                <a:gd name="T82" fmla="*/ 216 w 274"/>
                <a:gd name="T83" fmla="*/ 601 h 695"/>
                <a:gd name="T84" fmla="*/ 230 w 274"/>
                <a:gd name="T85" fmla="*/ 602 h 695"/>
                <a:gd name="T86" fmla="*/ 274 w 274"/>
                <a:gd name="T87" fmla="*/ 602 h 695"/>
                <a:gd name="T88" fmla="*/ 274 w 274"/>
                <a:gd name="T89" fmla="*/ 695 h 695"/>
                <a:gd name="T90" fmla="*/ 210 w 274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4" h="695">
                  <a:moveTo>
                    <a:pt x="210" y="695"/>
                  </a:moveTo>
                  <a:lnTo>
                    <a:pt x="210" y="695"/>
                  </a:lnTo>
                  <a:lnTo>
                    <a:pt x="193" y="694"/>
                  </a:lnTo>
                  <a:lnTo>
                    <a:pt x="176" y="692"/>
                  </a:lnTo>
                  <a:lnTo>
                    <a:pt x="161" y="688"/>
                  </a:lnTo>
                  <a:lnTo>
                    <a:pt x="147" y="683"/>
                  </a:lnTo>
                  <a:lnTo>
                    <a:pt x="134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1" y="545"/>
                  </a:lnTo>
                  <a:lnTo>
                    <a:pt x="61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1" y="164"/>
                  </a:lnTo>
                  <a:lnTo>
                    <a:pt x="61" y="0"/>
                  </a:lnTo>
                  <a:lnTo>
                    <a:pt x="171" y="0"/>
                  </a:lnTo>
                  <a:lnTo>
                    <a:pt x="171" y="164"/>
                  </a:lnTo>
                  <a:lnTo>
                    <a:pt x="274" y="164"/>
                  </a:lnTo>
                  <a:lnTo>
                    <a:pt x="274" y="247"/>
                  </a:lnTo>
                  <a:lnTo>
                    <a:pt x="171" y="247"/>
                  </a:lnTo>
                  <a:lnTo>
                    <a:pt x="171" y="539"/>
                  </a:lnTo>
                  <a:lnTo>
                    <a:pt x="171" y="539"/>
                  </a:lnTo>
                  <a:lnTo>
                    <a:pt x="172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9" y="577"/>
                  </a:lnTo>
                  <a:lnTo>
                    <a:pt x="182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4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4" y="602"/>
                  </a:lnTo>
                  <a:lnTo>
                    <a:pt x="274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 userDrawn="1"/>
          </p:nvSpPr>
          <p:spPr bwMode="auto">
            <a:xfrm>
              <a:off x="666750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6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5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5 w 437"/>
                <a:gd name="T27" fmla="*/ 256 h 553"/>
                <a:gd name="T28" fmla="*/ 125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39 w 437"/>
                <a:gd name="T43" fmla="*/ 94 h 553"/>
                <a:gd name="T44" fmla="*/ 211 w 437"/>
                <a:gd name="T45" fmla="*/ 92 h 553"/>
                <a:gd name="T46" fmla="*/ 155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1 w 437"/>
                <a:gd name="T55" fmla="*/ 41 h 553"/>
                <a:gd name="T56" fmla="*/ 92 w 437"/>
                <a:gd name="T57" fmla="*/ 22 h 553"/>
                <a:gd name="T58" fmla="*/ 114 w 437"/>
                <a:gd name="T59" fmla="*/ 13 h 553"/>
                <a:gd name="T60" fmla="*/ 152 w 437"/>
                <a:gd name="T61" fmla="*/ 4 h 553"/>
                <a:gd name="T62" fmla="*/ 215 w 437"/>
                <a:gd name="T63" fmla="*/ 0 h 553"/>
                <a:gd name="T64" fmla="*/ 268 w 437"/>
                <a:gd name="T65" fmla="*/ 3 h 553"/>
                <a:gd name="T66" fmla="*/ 333 w 437"/>
                <a:gd name="T67" fmla="*/ 18 h 553"/>
                <a:gd name="T68" fmla="*/ 382 w 437"/>
                <a:gd name="T69" fmla="*/ 46 h 553"/>
                <a:gd name="T70" fmla="*/ 416 w 437"/>
                <a:gd name="T71" fmla="*/ 87 h 553"/>
                <a:gd name="T72" fmla="*/ 434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80 w 437"/>
                <a:gd name="T79" fmla="*/ 309 h 553"/>
                <a:gd name="T80" fmla="*/ 151 w 437"/>
                <a:gd name="T81" fmla="*/ 315 h 553"/>
                <a:gd name="T82" fmla="*/ 130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6 w 437"/>
                <a:gd name="T89" fmla="*/ 386 h 553"/>
                <a:gd name="T90" fmla="*/ 109 w 437"/>
                <a:gd name="T91" fmla="*/ 412 h 553"/>
                <a:gd name="T92" fmla="*/ 120 w 437"/>
                <a:gd name="T93" fmla="*/ 432 h 553"/>
                <a:gd name="T94" fmla="*/ 137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1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8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6" y="532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4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5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2" y="422"/>
                  </a:lnTo>
                  <a:lnTo>
                    <a:pt x="0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71"/>
                  </a:lnTo>
                  <a:lnTo>
                    <a:pt x="3" y="354"/>
                  </a:lnTo>
                  <a:lnTo>
                    <a:pt x="6" y="338"/>
                  </a:lnTo>
                  <a:lnTo>
                    <a:pt x="13" y="324"/>
                  </a:lnTo>
                  <a:lnTo>
                    <a:pt x="19" y="310"/>
                  </a:lnTo>
                  <a:lnTo>
                    <a:pt x="28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7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9" y="182"/>
                  </a:lnTo>
                  <a:lnTo>
                    <a:pt x="328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8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4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5" y="99"/>
                  </a:lnTo>
                  <a:lnTo>
                    <a:pt x="252" y="96"/>
                  </a:lnTo>
                  <a:lnTo>
                    <a:pt x="239" y="94"/>
                  </a:lnTo>
                  <a:lnTo>
                    <a:pt x="225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1" y="58"/>
                  </a:lnTo>
                  <a:lnTo>
                    <a:pt x="51" y="49"/>
                  </a:lnTo>
                  <a:lnTo>
                    <a:pt x="61" y="41"/>
                  </a:lnTo>
                  <a:lnTo>
                    <a:pt x="71" y="34"/>
                  </a:lnTo>
                  <a:lnTo>
                    <a:pt x="81" y="27"/>
                  </a:lnTo>
                  <a:lnTo>
                    <a:pt x="92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4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2" y="4"/>
                  </a:lnTo>
                  <a:lnTo>
                    <a:pt x="167" y="3"/>
                  </a:lnTo>
                  <a:lnTo>
                    <a:pt x="182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8" y="3"/>
                  </a:lnTo>
                  <a:lnTo>
                    <a:pt x="291" y="7"/>
                  </a:lnTo>
                  <a:lnTo>
                    <a:pt x="313" y="12"/>
                  </a:lnTo>
                  <a:lnTo>
                    <a:pt x="333" y="18"/>
                  </a:lnTo>
                  <a:lnTo>
                    <a:pt x="351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80" y="309"/>
                  </a:lnTo>
                  <a:lnTo>
                    <a:pt x="169" y="310"/>
                  </a:lnTo>
                  <a:lnTo>
                    <a:pt x="160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30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2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6" y="386"/>
                  </a:lnTo>
                  <a:lnTo>
                    <a:pt x="106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2" y="419"/>
                  </a:lnTo>
                  <a:lnTo>
                    <a:pt x="115" y="426"/>
                  </a:lnTo>
                  <a:lnTo>
                    <a:pt x="120" y="432"/>
                  </a:lnTo>
                  <a:lnTo>
                    <a:pt x="125" y="438"/>
                  </a:lnTo>
                  <a:lnTo>
                    <a:pt x="130" y="443"/>
                  </a:lnTo>
                  <a:lnTo>
                    <a:pt x="137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1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1" y="462"/>
                  </a:lnTo>
                  <a:lnTo>
                    <a:pt x="236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6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8" y="378"/>
                  </a:lnTo>
                  <a:lnTo>
                    <a:pt x="329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auto">
            <a:xfrm>
              <a:off x="777875" y="6588125"/>
              <a:ext cx="53975" cy="138112"/>
            </a:xfrm>
            <a:custGeom>
              <a:avLst/>
              <a:gdLst>
                <a:gd name="T0" fmla="*/ 210 w 275"/>
                <a:gd name="T1" fmla="*/ 695 h 695"/>
                <a:gd name="T2" fmla="*/ 210 w 275"/>
                <a:gd name="T3" fmla="*/ 695 h 695"/>
                <a:gd name="T4" fmla="*/ 192 w 275"/>
                <a:gd name="T5" fmla="*/ 694 h 695"/>
                <a:gd name="T6" fmla="*/ 175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6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3 w 275"/>
                <a:gd name="T65" fmla="*/ 567 h 695"/>
                <a:gd name="T66" fmla="*/ 175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4 w 275"/>
                <a:gd name="T73" fmla="*/ 586 h 695"/>
                <a:gd name="T74" fmla="*/ 188 w 275"/>
                <a:gd name="T75" fmla="*/ 590 h 695"/>
                <a:gd name="T76" fmla="*/ 193 w 275"/>
                <a:gd name="T77" fmla="*/ 593 h 695"/>
                <a:gd name="T78" fmla="*/ 199 w 275"/>
                <a:gd name="T79" fmla="*/ 596 h 695"/>
                <a:gd name="T80" fmla="*/ 204 w 275"/>
                <a:gd name="T81" fmla="*/ 598 h 695"/>
                <a:gd name="T82" fmla="*/ 216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10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10" y="695"/>
                  </a:moveTo>
                  <a:lnTo>
                    <a:pt x="210" y="695"/>
                  </a:lnTo>
                  <a:lnTo>
                    <a:pt x="192" y="694"/>
                  </a:lnTo>
                  <a:lnTo>
                    <a:pt x="175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3" y="567"/>
                  </a:lnTo>
                  <a:lnTo>
                    <a:pt x="175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4" y="586"/>
                  </a:lnTo>
                  <a:lnTo>
                    <a:pt x="188" y="590"/>
                  </a:lnTo>
                  <a:lnTo>
                    <a:pt x="193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 userDrawn="1"/>
          </p:nvSpPr>
          <p:spPr bwMode="auto">
            <a:xfrm>
              <a:off x="852488" y="6618288"/>
              <a:ext cx="90488" cy="109537"/>
            </a:xfrm>
            <a:custGeom>
              <a:avLst/>
              <a:gdLst>
                <a:gd name="T0" fmla="*/ 109 w 458"/>
                <a:gd name="T1" fmla="*/ 325 h 553"/>
                <a:gd name="T2" fmla="*/ 118 w 458"/>
                <a:gd name="T3" fmla="*/ 371 h 553"/>
                <a:gd name="T4" fmla="*/ 136 w 458"/>
                <a:gd name="T5" fmla="*/ 408 h 553"/>
                <a:gd name="T6" fmla="*/ 154 w 458"/>
                <a:gd name="T7" fmla="*/ 428 h 553"/>
                <a:gd name="T8" fmla="*/ 188 w 458"/>
                <a:gd name="T9" fmla="*/ 449 h 553"/>
                <a:gd name="T10" fmla="*/ 230 w 458"/>
                <a:gd name="T11" fmla="*/ 458 h 553"/>
                <a:gd name="T12" fmla="*/ 266 w 458"/>
                <a:gd name="T13" fmla="*/ 458 h 553"/>
                <a:gd name="T14" fmla="*/ 318 w 458"/>
                <a:gd name="T15" fmla="*/ 446 h 553"/>
                <a:gd name="T16" fmla="*/ 347 w 458"/>
                <a:gd name="T17" fmla="*/ 429 h 553"/>
                <a:gd name="T18" fmla="*/ 446 w 458"/>
                <a:gd name="T19" fmla="*/ 469 h 553"/>
                <a:gd name="T20" fmla="*/ 413 w 458"/>
                <a:gd name="T21" fmla="*/ 498 h 553"/>
                <a:gd name="T22" fmla="*/ 379 w 458"/>
                <a:gd name="T23" fmla="*/ 521 h 553"/>
                <a:gd name="T24" fmla="*/ 357 w 458"/>
                <a:gd name="T25" fmla="*/ 532 h 553"/>
                <a:gd name="T26" fmla="*/ 320 w 458"/>
                <a:gd name="T27" fmla="*/ 546 h 553"/>
                <a:gd name="T28" fmla="*/ 276 w 458"/>
                <a:gd name="T29" fmla="*/ 552 h 553"/>
                <a:gd name="T30" fmla="*/ 243 w 458"/>
                <a:gd name="T31" fmla="*/ 553 h 553"/>
                <a:gd name="T32" fmla="*/ 169 w 458"/>
                <a:gd name="T33" fmla="*/ 545 h 553"/>
                <a:gd name="T34" fmla="*/ 136 w 458"/>
                <a:gd name="T35" fmla="*/ 534 h 553"/>
                <a:gd name="T36" fmla="*/ 106 w 458"/>
                <a:gd name="T37" fmla="*/ 518 h 553"/>
                <a:gd name="T38" fmla="*/ 79 w 458"/>
                <a:gd name="T39" fmla="*/ 498 h 553"/>
                <a:gd name="T40" fmla="*/ 62 w 458"/>
                <a:gd name="T41" fmla="*/ 482 h 553"/>
                <a:gd name="T42" fmla="*/ 41 w 458"/>
                <a:gd name="T43" fmla="*/ 453 h 553"/>
                <a:gd name="T44" fmla="*/ 24 w 458"/>
                <a:gd name="T45" fmla="*/ 418 h 553"/>
                <a:gd name="T46" fmla="*/ 15 w 458"/>
                <a:gd name="T47" fmla="*/ 391 h 553"/>
                <a:gd name="T48" fmla="*/ 5 w 458"/>
                <a:gd name="T49" fmla="*/ 345 h 553"/>
                <a:gd name="T50" fmla="*/ 1 w 458"/>
                <a:gd name="T51" fmla="*/ 294 h 553"/>
                <a:gd name="T52" fmla="*/ 1 w 458"/>
                <a:gd name="T53" fmla="*/ 244 h 553"/>
                <a:gd name="T54" fmla="*/ 16 w 458"/>
                <a:gd name="T55" fmla="*/ 160 h 553"/>
                <a:gd name="T56" fmla="*/ 30 w 458"/>
                <a:gd name="T57" fmla="*/ 124 h 553"/>
                <a:gd name="T58" fmla="*/ 48 w 458"/>
                <a:gd name="T59" fmla="*/ 92 h 553"/>
                <a:gd name="T60" fmla="*/ 62 w 458"/>
                <a:gd name="T61" fmla="*/ 73 h 553"/>
                <a:gd name="T62" fmla="*/ 88 w 458"/>
                <a:gd name="T63" fmla="*/ 48 h 553"/>
                <a:gd name="T64" fmla="*/ 116 w 458"/>
                <a:gd name="T65" fmla="*/ 29 h 553"/>
                <a:gd name="T66" fmla="*/ 146 w 458"/>
                <a:gd name="T67" fmla="*/ 14 h 553"/>
                <a:gd name="T68" fmla="*/ 180 w 458"/>
                <a:gd name="T69" fmla="*/ 5 h 553"/>
                <a:gd name="T70" fmla="*/ 229 w 458"/>
                <a:gd name="T71" fmla="*/ 0 h 553"/>
                <a:gd name="T72" fmla="*/ 280 w 458"/>
                <a:gd name="T73" fmla="*/ 5 h 553"/>
                <a:gd name="T74" fmla="*/ 315 w 458"/>
                <a:gd name="T75" fmla="*/ 14 h 553"/>
                <a:gd name="T76" fmla="*/ 346 w 458"/>
                <a:gd name="T77" fmla="*/ 28 h 553"/>
                <a:gd name="T78" fmla="*/ 374 w 458"/>
                <a:gd name="T79" fmla="*/ 47 h 553"/>
                <a:gd name="T80" fmla="*/ 398 w 458"/>
                <a:gd name="T81" fmla="*/ 71 h 553"/>
                <a:gd name="T82" fmla="*/ 424 w 458"/>
                <a:gd name="T83" fmla="*/ 110 h 553"/>
                <a:gd name="T84" fmla="*/ 450 w 458"/>
                <a:gd name="T85" fmla="*/ 179 h 553"/>
                <a:gd name="T86" fmla="*/ 458 w 458"/>
                <a:gd name="T87" fmla="*/ 260 h 553"/>
                <a:gd name="T88" fmla="*/ 348 w 458"/>
                <a:gd name="T89" fmla="*/ 193 h 553"/>
                <a:gd name="T90" fmla="*/ 343 w 458"/>
                <a:gd name="T91" fmla="*/ 176 h 553"/>
                <a:gd name="T92" fmla="*/ 333 w 458"/>
                <a:gd name="T93" fmla="*/ 151 h 553"/>
                <a:gd name="T94" fmla="*/ 320 w 458"/>
                <a:gd name="T95" fmla="*/ 130 h 553"/>
                <a:gd name="T96" fmla="*/ 295 w 458"/>
                <a:gd name="T97" fmla="*/ 109 h 553"/>
                <a:gd name="T98" fmla="*/ 280 w 458"/>
                <a:gd name="T99" fmla="*/ 101 h 553"/>
                <a:gd name="T100" fmla="*/ 256 w 458"/>
                <a:gd name="T101" fmla="*/ 93 h 553"/>
                <a:gd name="T102" fmla="*/ 229 w 458"/>
                <a:gd name="T103" fmla="*/ 90 h 553"/>
                <a:gd name="T104" fmla="*/ 194 w 458"/>
                <a:gd name="T105" fmla="*/ 95 h 553"/>
                <a:gd name="T106" fmla="*/ 171 w 458"/>
                <a:gd name="T107" fmla="*/ 105 h 553"/>
                <a:gd name="T108" fmla="*/ 157 w 458"/>
                <a:gd name="T109" fmla="*/ 114 h 553"/>
                <a:gd name="T110" fmla="*/ 139 w 458"/>
                <a:gd name="T111" fmla="*/ 130 h 553"/>
                <a:gd name="T112" fmla="*/ 126 w 458"/>
                <a:gd name="T113" fmla="*/ 151 h 553"/>
                <a:gd name="T114" fmla="*/ 116 w 458"/>
                <a:gd name="T115" fmla="*/ 175 h 553"/>
                <a:gd name="T116" fmla="*/ 110 w 458"/>
                <a:gd name="T117" fmla="*/ 209 h 553"/>
                <a:gd name="T118" fmla="*/ 351 w 458"/>
                <a:gd name="T119" fmla="*/ 232 h 553"/>
                <a:gd name="T120" fmla="*/ 348 w 458"/>
                <a:gd name="T121" fmla="*/ 19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8" h="553">
                  <a:moveTo>
                    <a:pt x="109" y="308"/>
                  </a:moveTo>
                  <a:lnTo>
                    <a:pt x="109" y="308"/>
                  </a:lnTo>
                  <a:lnTo>
                    <a:pt x="109" y="325"/>
                  </a:lnTo>
                  <a:lnTo>
                    <a:pt x="111" y="341"/>
                  </a:lnTo>
                  <a:lnTo>
                    <a:pt x="114" y="356"/>
                  </a:lnTo>
                  <a:lnTo>
                    <a:pt x="118" y="371"/>
                  </a:lnTo>
                  <a:lnTo>
                    <a:pt x="123" y="384"/>
                  </a:lnTo>
                  <a:lnTo>
                    <a:pt x="129" y="397"/>
                  </a:lnTo>
                  <a:lnTo>
                    <a:pt x="136" y="408"/>
                  </a:lnTo>
                  <a:lnTo>
                    <a:pt x="145" y="419"/>
                  </a:lnTo>
                  <a:lnTo>
                    <a:pt x="145" y="419"/>
                  </a:lnTo>
                  <a:lnTo>
                    <a:pt x="154" y="428"/>
                  </a:lnTo>
                  <a:lnTo>
                    <a:pt x="164" y="436"/>
                  </a:lnTo>
                  <a:lnTo>
                    <a:pt x="176" y="443"/>
                  </a:lnTo>
                  <a:lnTo>
                    <a:pt x="188" y="449"/>
                  </a:lnTo>
                  <a:lnTo>
                    <a:pt x="201" y="453"/>
                  </a:lnTo>
                  <a:lnTo>
                    <a:pt x="215" y="457"/>
                  </a:lnTo>
                  <a:lnTo>
                    <a:pt x="230" y="458"/>
                  </a:lnTo>
                  <a:lnTo>
                    <a:pt x="245" y="459"/>
                  </a:lnTo>
                  <a:lnTo>
                    <a:pt x="245" y="459"/>
                  </a:lnTo>
                  <a:lnTo>
                    <a:pt x="266" y="458"/>
                  </a:lnTo>
                  <a:lnTo>
                    <a:pt x="285" y="456"/>
                  </a:lnTo>
                  <a:lnTo>
                    <a:pt x="302" y="452"/>
                  </a:lnTo>
                  <a:lnTo>
                    <a:pt x="318" y="446"/>
                  </a:lnTo>
                  <a:lnTo>
                    <a:pt x="318" y="446"/>
                  </a:lnTo>
                  <a:lnTo>
                    <a:pt x="333" y="439"/>
                  </a:lnTo>
                  <a:lnTo>
                    <a:pt x="347" y="429"/>
                  </a:lnTo>
                  <a:lnTo>
                    <a:pt x="362" y="418"/>
                  </a:lnTo>
                  <a:lnTo>
                    <a:pt x="377" y="404"/>
                  </a:lnTo>
                  <a:lnTo>
                    <a:pt x="446" y="469"/>
                  </a:lnTo>
                  <a:lnTo>
                    <a:pt x="446" y="469"/>
                  </a:lnTo>
                  <a:lnTo>
                    <a:pt x="424" y="489"/>
                  </a:lnTo>
                  <a:lnTo>
                    <a:pt x="413" y="498"/>
                  </a:lnTo>
                  <a:lnTo>
                    <a:pt x="402" y="506"/>
                  </a:lnTo>
                  <a:lnTo>
                    <a:pt x="391" y="514"/>
                  </a:lnTo>
                  <a:lnTo>
                    <a:pt x="379" y="521"/>
                  </a:lnTo>
                  <a:lnTo>
                    <a:pt x="368" y="527"/>
                  </a:lnTo>
                  <a:lnTo>
                    <a:pt x="357" y="532"/>
                  </a:lnTo>
                  <a:lnTo>
                    <a:pt x="357" y="532"/>
                  </a:lnTo>
                  <a:lnTo>
                    <a:pt x="345" y="537"/>
                  </a:lnTo>
                  <a:lnTo>
                    <a:pt x="333" y="541"/>
                  </a:lnTo>
                  <a:lnTo>
                    <a:pt x="320" y="546"/>
                  </a:lnTo>
                  <a:lnTo>
                    <a:pt x="305" y="548"/>
                  </a:lnTo>
                  <a:lnTo>
                    <a:pt x="291" y="551"/>
                  </a:lnTo>
                  <a:lnTo>
                    <a:pt x="276" y="552"/>
                  </a:lnTo>
                  <a:lnTo>
                    <a:pt x="260" y="553"/>
                  </a:lnTo>
                  <a:lnTo>
                    <a:pt x="243" y="553"/>
                  </a:lnTo>
                  <a:lnTo>
                    <a:pt x="243" y="553"/>
                  </a:lnTo>
                  <a:lnTo>
                    <a:pt x="217" y="552"/>
                  </a:lnTo>
                  <a:lnTo>
                    <a:pt x="193" y="550"/>
                  </a:lnTo>
                  <a:lnTo>
                    <a:pt x="169" y="545"/>
                  </a:lnTo>
                  <a:lnTo>
                    <a:pt x="147" y="538"/>
                  </a:lnTo>
                  <a:lnTo>
                    <a:pt x="147" y="538"/>
                  </a:lnTo>
                  <a:lnTo>
                    <a:pt x="136" y="534"/>
                  </a:lnTo>
                  <a:lnTo>
                    <a:pt x="126" y="529"/>
                  </a:lnTo>
                  <a:lnTo>
                    <a:pt x="116" y="524"/>
                  </a:lnTo>
                  <a:lnTo>
                    <a:pt x="106" y="518"/>
                  </a:lnTo>
                  <a:lnTo>
                    <a:pt x="97" y="512"/>
                  </a:lnTo>
                  <a:lnTo>
                    <a:pt x="88" y="505"/>
                  </a:lnTo>
                  <a:lnTo>
                    <a:pt x="79" y="498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62" y="482"/>
                  </a:lnTo>
                  <a:lnTo>
                    <a:pt x="55" y="473"/>
                  </a:lnTo>
                  <a:lnTo>
                    <a:pt x="48" y="463"/>
                  </a:lnTo>
                  <a:lnTo>
                    <a:pt x="41" y="453"/>
                  </a:lnTo>
                  <a:lnTo>
                    <a:pt x="35" y="442"/>
                  </a:lnTo>
                  <a:lnTo>
                    <a:pt x="29" y="430"/>
                  </a:lnTo>
                  <a:lnTo>
                    <a:pt x="24" y="418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5" y="391"/>
                  </a:lnTo>
                  <a:lnTo>
                    <a:pt x="11" y="376"/>
                  </a:lnTo>
                  <a:lnTo>
                    <a:pt x="8" y="361"/>
                  </a:lnTo>
                  <a:lnTo>
                    <a:pt x="5" y="345"/>
                  </a:lnTo>
                  <a:lnTo>
                    <a:pt x="3" y="329"/>
                  </a:lnTo>
                  <a:lnTo>
                    <a:pt x="2" y="312"/>
                  </a:lnTo>
                  <a:lnTo>
                    <a:pt x="1" y="294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9" y="187"/>
                  </a:lnTo>
                  <a:lnTo>
                    <a:pt x="16" y="160"/>
                  </a:lnTo>
                  <a:lnTo>
                    <a:pt x="20" y="147"/>
                  </a:lnTo>
                  <a:lnTo>
                    <a:pt x="25" y="135"/>
                  </a:lnTo>
                  <a:lnTo>
                    <a:pt x="30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8" y="92"/>
                  </a:lnTo>
                  <a:lnTo>
                    <a:pt x="55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1" y="64"/>
                  </a:lnTo>
                  <a:lnTo>
                    <a:pt x="80" y="56"/>
                  </a:lnTo>
                  <a:lnTo>
                    <a:pt x="88" y="48"/>
                  </a:lnTo>
                  <a:lnTo>
                    <a:pt x="97" y="41"/>
                  </a:lnTo>
                  <a:lnTo>
                    <a:pt x="106" y="35"/>
                  </a:lnTo>
                  <a:lnTo>
                    <a:pt x="116" y="29"/>
                  </a:lnTo>
                  <a:lnTo>
                    <a:pt x="126" y="23"/>
                  </a:lnTo>
                  <a:lnTo>
                    <a:pt x="136" y="18"/>
                  </a:lnTo>
                  <a:lnTo>
                    <a:pt x="146" y="14"/>
                  </a:lnTo>
                  <a:lnTo>
                    <a:pt x="157" y="10"/>
                  </a:lnTo>
                  <a:lnTo>
                    <a:pt x="169" y="7"/>
                  </a:lnTo>
                  <a:lnTo>
                    <a:pt x="180" y="5"/>
                  </a:lnTo>
                  <a:lnTo>
                    <a:pt x="192" y="3"/>
                  </a:lnTo>
                  <a:lnTo>
                    <a:pt x="204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80" y="5"/>
                  </a:lnTo>
                  <a:lnTo>
                    <a:pt x="292" y="7"/>
                  </a:lnTo>
                  <a:lnTo>
                    <a:pt x="303" y="10"/>
                  </a:lnTo>
                  <a:lnTo>
                    <a:pt x="315" y="14"/>
                  </a:lnTo>
                  <a:lnTo>
                    <a:pt x="326" y="18"/>
                  </a:lnTo>
                  <a:lnTo>
                    <a:pt x="336" y="23"/>
                  </a:lnTo>
                  <a:lnTo>
                    <a:pt x="346" y="28"/>
                  </a:lnTo>
                  <a:lnTo>
                    <a:pt x="356" y="34"/>
                  </a:lnTo>
                  <a:lnTo>
                    <a:pt x="365" y="40"/>
                  </a:lnTo>
                  <a:lnTo>
                    <a:pt x="374" y="47"/>
                  </a:lnTo>
                  <a:lnTo>
                    <a:pt x="382" y="55"/>
                  </a:lnTo>
                  <a:lnTo>
                    <a:pt x="390" y="63"/>
                  </a:lnTo>
                  <a:lnTo>
                    <a:pt x="398" y="71"/>
                  </a:lnTo>
                  <a:lnTo>
                    <a:pt x="398" y="71"/>
                  </a:lnTo>
                  <a:lnTo>
                    <a:pt x="412" y="90"/>
                  </a:lnTo>
                  <a:lnTo>
                    <a:pt x="424" y="110"/>
                  </a:lnTo>
                  <a:lnTo>
                    <a:pt x="435" y="131"/>
                  </a:lnTo>
                  <a:lnTo>
                    <a:pt x="443" y="154"/>
                  </a:lnTo>
                  <a:lnTo>
                    <a:pt x="450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9" y="308"/>
                  </a:lnTo>
                  <a:close/>
                  <a:moveTo>
                    <a:pt x="348" y="193"/>
                  </a:moveTo>
                  <a:lnTo>
                    <a:pt x="348" y="193"/>
                  </a:lnTo>
                  <a:lnTo>
                    <a:pt x="346" y="185"/>
                  </a:lnTo>
                  <a:lnTo>
                    <a:pt x="343" y="176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33" y="151"/>
                  </a:lnTo>
                  <a:lnTo>
                    <a:pt x="329" y="144"/>
                  </a:lnTo>
                  <a:lnTo>
                    <a:pt x="325" y="137"/>
                  </a:lnTo>
                  <a:lnTo>
                    <a:pt x="320" y="130"/>
                  </a:lnTo>
                  <a:lnTo>
                    <a:pt x="314" y="125"/>
                  </a:lnTo>
                  <a:lnTo>
                    <a:pt x="308" y="119"/>
                  </a:lnTo>
                  <a:lnTo>
                    <a:pt x="295" y="109"/>
                  </a:lnTo>
                  <a:lnTo>
                    <a:pt x="295" y="109"/>
                  </a:lnTo>
                  <a:lnTo>
                    <a:pt x="287" y="105"/>
                  </a:lnTo>
                  <a:lnTo>
                    <a:pt x="280" y="101"/>
                  </a:lnTo>
                  <a:lnTo>
                    <a:pt x="272" y="98"/>
                  </a:lnTo>
                  <a:lnTo>
                    <a:pt x="264" y="95"/>
                  </a:lnTo>
                  <a:lnTo>
                    <a:pt x="256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3" y="93"/>
                  </a:lnTo>
                  <a:lnTo>
                    <a:pt x="194" y="95"/>
                  </a:lnTo>
                  <a:lnTo>
                    <a:pt x="186" y="98"/>
                  </a:lnTo>
                  <a:lnTo>
                    <a:pt x="178" y="101"/>
                  </a:lnTo>
                  <a:lnTo>
                    <a:pt x="171" y="105"/>
                  </a:lnTo>
                  <a:lnTo>
                    <a:pt x="164" y="109"/>
                  </a:lnTo>
                  <a:lnTo>
                    <a:pt x="164" y="109"/>
                  </a:lnTo>
                  <a:lnTo>
                    <a:pt x="157" y="114"/>
                  </a:lnTo>
                  <a:lnTo>
                    <a:pt x="150" y="119"/>
                  </a:lnTo>
                  <a:lnTo>
                    <a:pt x="144" y="125"/>
                  </a:lnTo>
                  <a:lnTo>
                    <a:pt x="139" y="130"/>
                  </a:lnTo>
                  <a:lnTo>
                    <a:pt x="134" y="137"/>
                  </a:lnTo>
                  <a:lnTo>
                    <a:pt x="130" y="144"/>
                  </a:lnTo>
                  <a:lnTo>
                    <a:pt x="126" y="151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16" y="175"/>
                  </a:lnTo>
                  <a:lnTo>
                    <a:pt x="112" y="191"/>
                  </a:lnTo>
                  <a:lnTo>
                    <a:pt x="112" y="191"/>
                  </a:lnTo>
                  <a:lnTo>
                    <a:pt x="110" y="209"/>
                  </a:lnTo>
                  <a:lnTo>
                    <a:pt x="109" y="232"/>
                  </a:lnTo>
                  <a:lnTo>
                    <a:pt x="351" y="232"/>
                  </a:lnTo>
                  <a:lnTo>
                    <a:pt x="351" y="232"/>
                  </a:lnTo>
                  <a:lnTo>
                    <a:pt x="350" y="210"/>
                  </a:lnTo>
                  <a:lnTo>
                    <a:pt x="348" y="193"/>
                  </a:lnTo>
                  <a:lnTo>
                    <a:pt x="348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auto">
            <a:xfrm>
              <a:off x="1427163" y="6575425"/>
              <a:ext cx="106363" cy="150812"/>
            </a:xfrm>
            <a:custGeom>
              <a:avLst/>
              <a:gdLst>
                <a:gd name="T0" fmla="*/ 422 w 537"/>
                <a:gd name="T1" fmla="*/ 760 h 760"/>
                <a:gd name="T2" fmla="*/ 422 w 537"/>
                <a:gd name="T3" fmla="*/ 428 h 760"/>
                <a:gd name="T4" fmla="*/ 114 w 537"/>
                <a:gd name="T5" fmla="*/ 428 h 760"/>
                <a:gd name="T6" fmla="*/ 114 w 537"/>
                <a:gd name="T7" fmla="*/ 760 h 760"/>
                <a:gd name="T8" fmla="*/ 0 w 537"/>
                <a:gd name="T9" fmla="*/ 760 h 760"/>
                <a:gd name="T10" fmla="*/ 0 w 537"/>
                <a:gd name="T11" fmla="*/ 0 h 760"/>
                <a:gd name="T12" fmla="*/ 114 w 537"/>
                <a:gd name="T13" fmla="*/ 0 h 760"/>
                <a:gd name="T14" fmla="*/ 114 w 537"/>
                <a:gd name="T15" fmla="*/ 325 h 760"/>
                <a:gd name="T16" fmla="*/ 422 w 537"/>
                <a:gd name="T17" fmla="*/ 325 h 760"/>
                <a:gd name="T18" fmla="*/ 422 w 537"/>
                <a:gd name="T19" fmla="*/ 0 h 760"/>
                <a:gd name="T20" fmla="*/ 537 w 537"/>
                <a:gd name="T21" fmla="*/ 0 h 760"/>
                <a:gd name="T22" fmla="*/ 537 w 537"/>
                <a:gd name="T23" fmla="*/ 760 h 760"/>
                <a:gd name="T24" fmla="*/ 422 w 537"/>
                <a:gd name="T2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760">
                  <a:moveTo>
                    <a:pt x="422" y="760"/>
                  </a:moveTo>
                  <a:lnTo>
                    <a:pt x="422" y="428"/>
                  </a:lnTo>
                  <a:lnTo>
                    <a:pt x="114" y="428"/>
                  </a:lnTo>
                  <a:lnTo>
                    <a:pt x="114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325"/>
                  </a:lnTo>
                  <a:lnTo>
                    <a:pt x="422" y="325"/>
                  </a:lnTo>
                  <a:lnTo>
                    <a:pt x="422" y="0"/>
                  </a:lnTo>
                  <a:lnTo>
                    <a:pt x="537" y="0"/>
                  </a:lnTo>
                  <a:lnTo>
                    <a:pt x="537" y="760"/>
                  </a:lnTo>
                  <a:lnTo>
                    <a:pt x="422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 userDrawn="1"/>
          </p:nvSpPr>
          <p:spPr bwMode="auto">
            <a:xfrm>
              <a:off x="1565275" y="6618288"/>
              <a:ext cx="90488" cy="109537"/>
            </a:xfrm>
            <a:custGeom>
              <a:avLst/>
              <a:gdLst>
                <a:gd name="T0" fmla="*/ 107 w 458"/>
                <a:gd name="T1" fmla="*/ 325 h 553"/>
                <a:gd name="T2" fmla="*/ 116 w 458"/>
                <a:gd name="T3" fmla="*/ 371 h 553"/>
                <a:gd name="T4" fmla="*/ 134 w 458"/>
                <a:gd name="T5" fmla="*/ 408 h 553"/>
                <a:gd name="T6" fmla="*/ 152 w 458"/>
                <a:gd name="T7" fmla="*/ 428 h 553"/>
                <a:gd name="T8" fmla="*/ 186 w 458"/>
                <a:gd name="T9" fmla="*/ 449 h 553"/>
                <a:gd name="T10" fmla="*/ 229 w 458"/>
                <a:gd name="T11" fmla="*/ 458 h 553"/>
                <a:gd name="T12" fmla="*/ 265 w 458"/>
                <a:gd name="T13" fmla="*/ 458 h 553"/>
                <a:gd name="T14" fmla="*/ 317 w 458"/>
                <a:gd name="T15" fmla="*/ 446 h 553"/>
                <a:gd name="T16" fmla="*/ 345 w 458"/>
                <a:gd name="T17" fmla="*/ 429 h 553"/>
                <a:gd name="T18" fmla="*/ 445 w 458"/>
                <a:gd name="T19" fmla="*/ 469 h 553"/>
                <a:gd name="T20" fmla="*/ 411 w 458"/>
                <a:gd name="T21" fmla="*/ 498 h 553"/>
                <a:gd name="T22" fmla="*/ 378 w 458"/>
                <a:gd name="T23" fmla="*/ 521 h 553"/>
                <a:gd name="T24" fmla="*/ 355 w 458"/>
                <a:gd name="T25" fmla="*/ 532 h 553"/>
                <a:gd name="T26" fmla="*/ 318 w 458"/>
                <a:gd name="T27" fmla="*/ 546 h 553"/>
                <a:gd name="T28" fmla="*/ 275 w 458"/>
                <a:gd name="T29" fmla="*/ 552 h 553"/>
                <a:gd name="T30" fmla="*/ 242 w 458"/>
                <a:gd name="T31" fmla="*/ 553 h 553"/>
                <a:gd name="T32" fmla="*/ 167 w 458"/>
                <a:gd name="T33" fmla="*/ 545 h 553"/>
                <a:gd name="T34" fmla="*/ 134 w 458"/>
                <a:gd name="T35" fmla="*/ 534 h 553"/>
                <a:gd name="T36" fmla="*/ 104 w 458"/>
                <a:gd name="T37" fmla="*/ 518 h 553"/>
                <a:gd name="T38" fmla="*/ 77 w 458"/>
                <a:gd name="T39" fmla="*/ 498 h 553"/>
                <a:gd name="T40" fmla="*/ 61 w 458"/>
                <a:gd name="T41" fmla="*/ 482 h 553"/>
                <a:gd name="T42" fmla="*/ 40 w 458"/>
                <a:gd name="T43" fmla="*/ 453 h 553"/>
                <a:gd name="T44" fmla="*/ 23 w 458"/>
                <a:gd name="T45" fmla="*/ 418 h 553"/>
                <a:gd name="T46" fmla="*/ 14 w 458"/>
                <a:gd name="T47" fmla="*/ 391 h 553"/>
                <a:gd name="T48" fmla="*/ 4 w 458"/>
                <a:gd name="T49" fmla="*/ 345 h 553"/>
                <a:gd name="T50" fmla="*/ 0 w 458"/>
                <a:gd name="T51" fmla="*/ 276 h 553"/>
                <a:gd name="T52" fmla="*/ 4 w 458"/>
                <a:gd name="T53" fmla="*/ 215 h 553"/>
                <a:gd name="T54" fmla="*/ 19 w 458"/>
                <a:gd name="T55" fmla="*/ 147 h 553"/>
                <a:gd name="T56" fmla="*/ 35 w 458"/>
                <a:gd name="T57" fmla="*/ 113 h 553"/>
                <a:gd name="T58" fmla="*/ 54 w 458"/>
                <a:gd name="T59" fmla="*/ 82 h 553"/>
                <a:gd name="T60" fmla="*/ 70 w 458"/>
                <a:gd name="T61" fmla="*/ 64 h 553"/>
                <a:gd name="T62" fmla="*/ 95 w 458"/>
                <a:gd name="T63" fmla="*/ 41 h 553"/>
                <a:gd name="T64" fmla="*/ 124 w 458"/>
                <a:gd name="T65" fmla="*/ 23 h 553"/>
                <a:gd name="T66" fmla="*/ 156 w 458"/>
                <a:gd name="T67" fmla="*/ 10 h 553"/>
                <a:gd name="T68" fmla="*/ 191 w 458"/>
                <a:gd name="T69" fmla="*/ 3 h 553"/>
                <a:gd name="T70" fmla="*/ 229 w 458"/>
                <a:gd name="T71" fmla="*/ 0 h 553"/>
                <a:gd name="T72" fmla="*/ 291 w 458"/>
                <a:gd name="T73" fmla="*/ 7 h 553"/>
                <a:gd name="T74" fmla="*/ 324 w 458"/>
                <a:gd name="T75" fmla="*/ 18 h 553"/>
                <a:gd name="T76" fmla="*/ 354 w 458"/>
                <a:gd name="T77" fmla="*/ 34 h 553"/>
                <a:gd name="T78" fmla="*/ 380 w 458"/>
                <a:gd name="T79" fmla="*/ 55 h 553"/>
                <a:gd name="T80" fmla="*/ 396 w 458"/>
                <a:gd name="T81" fmla="*/ 71 h 553"/>
                <a:gd name="T82" fmla="*/ 433 w 458"/>
                <a:gd name="T83" fmla="*/ 131 h 553"/>
                <a:gd name="T84" fmla="*/ 454 w 458"/>
                <a:gd name="T85" fmla="*/ 204 h 553"/>
                <a:gd name="T86" fmla="*/ 458 w 458"/>
                <a:gd name="T87" fmla="*/ 308 h 553"/>
                <a:gd name="T88" fmla="*/ 346 w 458"/>
                <a:gd name="T89" fmla="*/ 193 h 553"/>
                <a:gd name="T90" fmla="*/ 335 w 458"/>
                <a:gd name="T91" fmla="*/ 158 h 553"/>
                <a:gd name="T92" fmla="*/ 327 w 458"/>
                <a:gd name="T93" fmla="*/ 144 h 553"/>
                <a:gd name="T94" fmla="*/ 313 w 458"/>
                <a:gd name="T95" fmla="*/ 125 h 553"/>
                <a:gd name="T96" fmla="*/ 294 w 458"/>
                <a:gd name="T97" fmla="*/ 109 h 553"/>
                <a:gd name="T98" fmla="*/ 271 w 458"/>
                <a:gd name="T99" fmla="*/ 98 h 553"/>
                <a:gd name="T100" fmla="*/ 247 w 458"/>
                <a:gd name="T101" fmla="*/ 91 h 553"/>
                <a:gd name="T102" fmla="*/ 211 w 458"/>
                <a:gd name="T103" fmla="*/ 91 h 553"/>
                <a:gd name="T104" fmla="*/ 185 w 458"/>
                <a:gd name="T105" fmla="*/ 98 h 553"/>
                <a:gd name="T106" fmla="*/ 162 w 458"/>
                <a:gd name="T107" fmla="*/ 109 h 553"/>
                <a:gd name="T108" fmla="*/ 149 w 458"/>
                <a:gd name="T109" fmla="*/ 119 h 553"/>
                <a:gd name="T110" fmla="*/ 132 w 458"/>
                <a:gd name="T111" fmla="*/ 137 h 553"/>
                <a:gd name="T112" fmla="*/ 121 w 458"/>
                <a:gd name="T113" fmla="*/ 158 h 553"/>
                <a:gd name="T114" fmla="*/ 110 w 458"/>
                <a:gd name="T115" fmla="*/ 191 h 553"/>
                <a:gd name="T116" fmla="*/ 107 w 458"/>
                <a:gd name="T117" fmla="*/ 232 h 553"/>
                <a:gd name="T118" fmla="*/ 348 w 458"/>
                <a:gd name="T119" fmla="*/ 21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8" h="553">
                  <a:moveTo>
                    <a:pt x="107" y="308"/>
                  </a:moveTo>
                  <a:lnTo>
                    <a:pt x="107" y="308"/>
                  </a:lnTo>
                  <a:lnTo>
                    <a:pt x="107" y="325"/>
                  </a:lnTo>
                  <a:lnTo>
                    <a:pt x="109" y="341"/>
                  </a:lnTo>
                  <a:lnTo>
                    <a:pt x="112" y="356"/>
                  </a:lnTo>
                  <a:lnTo>
                    <a:pt x="116" y="371"/>
                  </a:lnTo>
                  <a:lnTo>
                    <a:pt x="121" y="384"/>
                  </a:lnTo>
                  <a:lnTo>
                    <a:pt x="127" y="397"/>
                  </a:lnTo>
                  <a:lnTo>
                    <a:pt x="134" y="408"/>
                  </a:lnTo>
                  <a:lnTo>
                    <a:pt x="143" y="419"/>
                  </a:lnTo>
                  <a:lnTo>
                    <a:pt x="143" y="419"/>
                  </a:lnTo>
                  <a:lnTo>
                    <a:pt x="152" y="428"/>
                  </a:lnTo>
                  <a:lnTo>
                    <a:pt x="163" y="436"/>
                  </a:lnTo>
                  <a:lnTo>
                    <a:pt x="174" y="443"/>
                  </a:lnTo>
                  <a:lnTo>
                    <a:pt x="186" y="449"/>
                  </a:lnTo>
                  <a:lnTo>
                    <a:pt x="200" y="453"/>
                  </a:lnTo>
                  <a:lnTo>
                    <a:pt x="214" y="457"/>
                  </a:lnTo>
                  <a:lnTo>
                    <a:pt x="229" y="458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65" y="458"/>
                  </a:lnTo>
                  <a:lnTo>
                    <a:pt x="284" y="456"/>
                  </a:lnTo>
                  <a:lnTo>
                    <a:pt x="301" y="452"/>
                  </a:lnTo>
                  <a:lnTo>
                    <a:pt x="317" y="446"/>
                  </a:lnTo>
                  <a:lnTo>
                    <a:pt x="317" y="446"/>
                  </a:lnTo>
                  <a:lnTo>
                    <a:pt x="331" y="439"/>
                  </a:lnTo>
                  <a:lnTo>
                    <a:pt x="345" y="429"/>
                  </a:lnTo>
                  <a:lnTo>
                    <a:pt x="360" y="418"/>
                  </a:lnTo>
                  <a:lnTo>
                    <a:pt x="375" y="404"/>
                  </a:lnTo>
                  <a:lnTo>
                    <a:pt x="445" y="469"/>
                  </a:lnTo>
                  <a:lnTo>
                    <a:pt x="445" y="469"/>
                  </a:lnTo>
                  <a:lnTo>
                    <a:pt x="422" y="489"/>
                  </a:lnTo>
                  <a:lnTo>
                    <a:pt x="411" y="498"/>
                  </a:lnTo>
                  <a:lnTo>
                    <a:pt x="400" y="506"/>
                  </a:lnTo>
                  <a:lnTo>
                    <a:pt x="389" y="514"/>
                  </a:lnTo>
                  <a:lnTo>
                    <a:pt x="378" y="521"/>
                  </a:lnTo>
                  <a:lnTo>
                    <a:pt x="367" y="527"/>
                  </a:lnTo>
                  <a:lnTo>
                    <a:pt x="355" y="532"/>
                  </a:lnTo>
                  <a:lnTo>
                    <a:pt x="355" y="532"/>
                  </a:lnTo>
                  <a:lnTo>
                    <a:pt x="344" y="537"/>
                  </a:lnTo>
                  <a:lnTo>
                    <a:pt x="331" y="541"/>
                  </a:lnTo>
                  <a:lnTo>
                    <a:pt x="318" y="546"/>
                  </a:lnTo>
                  <a:lnTo>
                    <a:pt x="305" y="548"/>
                  </a:lnTo>
                  <a:lnTo>
                    <a:pt x="290" y="551"/>
                  </a:lnTo>
                  <a:lnTo>
                    <a:pt x="275" y="552"/>
                  </a:lnTo>
                  <a:lnTo>
                    <a:pt x="259" y="553"/>
                  </a:lnTo>
                  <a:lnTo>
                    <a:pt x="242" y="553"/>
                  </a:lnTo>
                  <a:lnTo>
                    <a:pt x="242" y="553"/>
                  </a:lnTo>
                  <a:lnTo>
                    <a:pt x="216" y="552"/>
                  </a:lnTo>
                  <a:lnTo>
                    <a:pt x="192" y="550"/>
                  </a:lnTo>
                  <a:lnTo>
                    <a:pt x="167" y="545"/>
                  </a:lnTo>
                  <a:lnTo>
                    <a:pt x="145" y="538"/>
                  </a:lnTo>
                  <a:lnTo>
                    <a:pt x="145" y="538"/>
                  </a:lnTo>
                  <a:lnTo>
                    <a:pt x="134" y="534"/>
                  </a:lnTo>
                  <a:lnTo>
                    <a:pt x="124" y="529"/>
                  </a:lnTo>
                  <a:lnTo>
                    <a:pt x="114" y="524"/>
                  </a:lnTo>
                  <a:lnTo>
                    <a:pt x="104" y="518"/>
                  </a:lnTo>
                  <a:lnTo>
                    <a:pt x="95" y="512"/>
                  </a:lnTo>
                  <a:lnTo>
                    <a:pt x="86" y="505"/>
                  </a:lnTo>
                  <a:lnTo>
                    <a:pt x="77" y="498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1" y="482"/>
                  </a:lnTo>
                  <a:lnTo>
                    <a:pt x="54" y="473"/>
                  </a:lnTo>
                  <a:lnTo>
                    <a:pt x="47" y="463"/>
                  </a:lnTo>
                  <a:lnTo>
                    <a:pt x="40" y="453"/>
                  </a:lnTo>
                  <a:lnTo>
                    <a:pt x="34" y="442"/>
                  </a:lnTo>
                  <a:lnTo>
                    <a:pt x="28" y="430"/>
                  </a:lnTo>
                  <a:lnTo>
                    <a:pt x="23" y="418"/>
                  </a:lnTo>
                  <a:lnTo>
                    <a:pt x="18" y="405"/>
                  </a:lnTo>
                  <a:lnTo>
                    <a:pt x="18" y="405"/>
                  </a:lnTo>
                  <a:lnTo>
                    <a:pt x="14" y="391"/>
                  </a:lnTo>
                  <a:lnTo>
                    <a:pt x="10" y="376"/>
                  </a:lnTo>
                  <a:lnTo>
                    <a:pt x="7" y="361"/>
                  </a:lnTo>
                  <a:lnTo>
                    <a:pt x="4" y="345"/>
                  </a:lnTo>
                  <a:lnTo>
                    <a:pt x="2" y="329"/>
                  </a:lnTo>
                  <a:lnTo>
                    <a:pt x="1" y="312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8" y="187"/>
                  </a:lnTo>
                  <a:lnTo>
                    <a:pt x="15" y="160"/>
                  </a:lnTo>
                  <a:lnTo>
                    <a:pt x="19" y="147"/>
                  </a:lnTo>
                  <a:lnTo>
                    <a:pt x="24" y="135"/>
                  </a:lnTo>
                  <a:lnTo>
                    <a:pt x="29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7" y="92"/>
                  </a:lnTo>
                  <a:lnTo>
                    <a:pt x="54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0" y="64"/>
                  </a:lnTo>
                  <a:lnTo>
                    <a:pt x="78" y="56"/>
                  </a:lnTo>
                  <a:lnTo>
                    <a:pt x="86" y="48"/>
                  </a:lnTo>
                  <a:lnTo>
                    <a:pt x="95" y="41"/>
                  </a:lnTo>
                  <a:lnTo>
                    <a:pt x="105" y="35"/>
                  </a:lnTo>
                  <a:lnTo>
                    <a:pt x="114" y="29"/>
                  </a:lnTo>
                  <a:lnTo>
                    <a:pt x="124" y="23"/>
                  </a:lnTo>
                  <a:lnTo>
                    <a:pt x="134" y="18"/>
                  </a:lnTo>
                  <a:lnTo>
                    <a:pt x="145" y="14"/>
                  </a:lnTo>
                  <a:lnTo>
                    <a:pt x="156" y="10"/>
                  </a:lnTo>
                  <a:lnTo>
                    <a:pt x="167" y="7"/>
                  </a:lnTo>
                  <a:lnTo>
                    <a:pt x="178" y="5"/>
                  </a:lnTo>
                  <a:lnTo>
                    <a:pt x="191" y="3"/>
                  </a:lnTo>
                  <a:lnTo>
                    <a:pt x="203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79" y="5"/>
                  </a:lnTo>
                  <a:lnTo>
                    <a:pt x="291" y="7"/>
                  </a:lnTo>
                  <a:lnTo>
                    <a:pt x="302" y="10"/>
                  </a:lnTo>
                  <a:lnTo>
                    <a:pt x="313" y="14"/>
                  </a:lnTo>
                  <a:lnTo>
                    <a:pt x="324" y="18"/>
                  </a:lnTo>
                  <a:lnTo>
                    <a:pt x="334" y="23"/>
                  </a:lnTo>
                  <a:lnTo>
                    <a:pt x="344" y="28"/>
                  </a:lnTo>
                  <a:lnTo>
                    <a:pt x="354" y="34"/>
                  </a:lnTo>
                  <a:lnTo>
                    <a:pt x="363" y="40"/>
                  </a:lnTo>
                  <a:lnTo>
                    <a:pt x="372" y="47"/>
                  </a:lnTo>
                  <a:lnTo>
                    <a:pt x="380" y="55"/>
                  </a:lnTo>
                  <a:lnTo>
                    <a:pt x="388" y="63"/>
                  </a:lnTo>
                  <a:lnTo>
                    <a:pt x="396" y="71"/>
                  </a:lnTo>
                  <a:lnTo>
                    <a:pt x="396" y="71"/>
                  </a:lnTo>
                  <a:lnTo>
                    <a:pt x="410" y="90"/>
                  </a:lnTo>
                  <a:lnTo>
                    <a:pt x="423" y="110"/>
                  </a:lnTo>
                  <a:lnTo>
                    <a:pt x="433" y="131"/>
                  </a:lnTo>
                  <a:lnTo>
                    <a:pt x="442" y="154"/>
                  </a:lnTo>
                  <a:lnTo>
                    <a:pt x="449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7" y="308"/>
                  </a:lnTo>
                  <a:close/>
                  <a:moveTo>
                    <a:pt x="346" y="193"/>
                  </a:moveTo>
                  <a:lnTo>
                    <a:pt x="346" y="193"/>
                  </a:lnTo>
                  <a:lnTo>
                    <a:pt x="344" y="185"/>
                  </a:lnTo>
                  <a:lnTo>
                    <a:pt x="342" y="176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31" y="151"/>
                  </a:lnTo>
                  <a:lnTo>
                    <a:pt x="327" y="144"/>
                  </a:lnTo>
                  <a:lnTo>
                    <a:pt x="323" y="137"/>
                  </a:lnTo>
                  <a:lnTo>
                    <a:pt x="318" y="130"/>
                  </a:lnTo>
                  <a:lnTo>
                    <a:pt x="313" y="125"/>
                  </a:lnTo>
                  <a:lnTo>
                    <a:pt x="307" y="119"/>
                  </a:lnTo>
                  <a:lnTo>
                    <a:pt x="294" y="109"/>
                  </a:lnTo>
                  <a:lnTo>
                    <a:pt x="294" y="109"/>
                  </a:lnTo>
                  <a:lnTo>
                    <a:pt x="287" y="105"/>
                  </a:lnTo>
                  <a:lnTo>
                    <a:pt x="279" y="101"/>
                  </a:lnTo>
                  <a:lnTo>
                    <a:pt x="271" y="98"/>
                  </a:lnTo>
                  <a:lnTo>
                    <a:pt x="263" y="95"/>
                  </a:lnTo>
                  <a:lnTo>
                    <a:pt x="255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2" y="93"/>
                  </a:lnTo>
                  <a:lnTo>
                    <a:pt x="194" y="95"/>
                  </a:lnTo>
                  <a:lnTo>
                    <a:pt x="185" y="98"/>
                  </a:lnTo>
                  <a:lnTo>
                    <a:pt x="177" y="101"/>
                  </a:lnTo>
                  <a:lnTo>
                    <a:pt x="169" y="105"/>
                  </a:lnTo>
                  <a:lnTo>
                    <a:pt x="162" y="109"/>
                  </a:lnTo>
                  <a:lnTo>
                    <a:pt x="162" y="109"/>
                  </a:lnTo>
                  <a:lnTo>
                    <a:pt x="155" y="114"/>
                  </a:lnTo>
                  <a:lnTo>
                    <a:pt x="149" y="119"/>
                  </a:lnTo>
                  <a:lnTo>
                    <a:pt x="143" y="125"/>
                  </a:lnTo>
                  <a:lnTo>
                    <a:pt x="137" y="130"/>
                  </a:lnTo>
                  <a:lnTo>
                    <a:pt x="132" y="137"/>
                  </a:lnTo>
                  <a:lnTo>
                    <a:pt x="128" y="144"/>
                  </a:lnTo>
                  <a:lnTo>
                    <a:pt x="124" y="151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14" y="175"/>
                  </a:lnTo>
                  <a:lnTo>
                    <a:pt x="110" y="191"/>
                  </a:lnTo>
                  <a:lnTo>
                    <a:pt x="110" y="191"/>
                  </a:lnTo>
                  <a:lnTo>
                    <a:pt x="108" y="209"/>
                  </a:lnTo>
                  <a:lnTo>
                    <a:pt x="107" y="232"/>
                  </a:lnTo>
                  <a:lnTo>
                    <a:pt x="349" y="232"/>
                  </a:lnTo>
                  <a:lnTo>
                    <a:pt x="349" y="232"/>
                  </a:lnTo>
                  <a:lnTo>
                    <a:pt x="348" y="210"/>
                  </a:lnTo>
                  <a:lnTo>
                    <a:pt x="346" y="193"/>
                  </a:lnTo>
                  <a:lnTo>
                    <a:pt x="346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4" name="Freeform 30"/>
            <p:cNvSpPr>
              <a:spLocks noEditPoints="1"/>
            </p:cNvSpPr>
            <p:nvPr userDrawn="1"/>
          </p:nvSpPr>
          <p:spPr bwMode="auto">
            <a:xfrm>
              <a:off x="1676400" y="6618288"/>
              <a:ext cx="87313" cy="109537"/>
            </a:xfrm>
            <a:custGeom>
              <a:avLst/>
              <a:gdLst>
                <a:gd name="T0" fmla="*/ 331 w 438"/>
                <a:gd name="T1" fmla="*/ 497 h 553"/>
                <a:gd name="T2" fmla="*/ 285 w 438"/>
                <a:gd name="T3" fmla="*/ 532 h 553"/>
                <a:gd name="T4" fmla="*/ 252 w 438"/>
                <a:gd name="T5" fmla="*/ 546 h 553"/>
                <a:gd name="T6" fmla="*/ 188 w 438"/>
                <a:gd name="T7" fmla="*/ 553 h 553"/>
                <a:gd name="T8" fmla="*/ 143 w 438"/>
                <a:gd name="T9" fmla="*/ 550 h 553"/>
                <a:gd name="T10" fmla="*/ 86 w 438"/>
                <a:gd name="T11" fmla="*/ 533 h 553"/>
                <a:gd name="T12" fmla="*/ 43 w 438"/>
                <a:gd name="T13" fmla="*/ 504 h 553"/>
                <a:gd name="T14" fmla="*/ 24 w 438"/>
                <a:gd name="T15" fmla="*/ 480 h 553"/>
                <a:gd name="T16" fmla="*/ 6 w 438"/>
                <a:gd name="T17" fmla="*/ 438 h 553"/>
                <a:gd name="T18" fmla="*/ 0 w 438"/>
                <a:gd name="T19" fmla="*/ 388 h 553"/>
                <a:gd name="T20" fmla="*/ 3 w 438"/>
                <a:gd name="T21" fmla="*/ 354 h 553"/>
                <a:gd name="T22" fmla="*/ 19 w 438"/>
                <a:gd name="T23" fmla="*/ 310 h 553"/>
                <a:gd name="T24" fmla="*/ 48 w 438"/>
                <a:gd name="T25" fmla="*/ 275 h 553"/>
                <a:gd name="T26" fmla="*/ 75 w 438"/>
                <a:gd name="T27" fmla="*/ 256 h 553"/>
                <a:gd name="T28" fmla="*/ 125 w 438"/>
                <a:gd name="T29" fmla="*/ 238 h 553"/>
                <a:gd name="T30" fmla="*/ 187 w 438"/>
                <a:gd name="T31" fmla="*/ 232 h 553"/>
                <a:gd name="T32" fmla="*/ 329 w 438"/>
                <a:gd name="T33" fmla="*/ 194 h 553"/>
                <a:gd name="T34" fmla="*/ 325 w 438"/>
                <a:gd name="T35" fmla="*/ 158 h 553"/>
                <a:gd name="T36" fmla="*/ 313 w 438"/>
                <a:gd name="T37" fmla="*/ 131 h 553"/>
                <a:gd name="T38" fmla="*/ 301 w 438"/>
                <a:gd name="T39" fmla="*/ 117 h 553"/>
                <a:gd name="T40" fmla="*/ 275 w 438"/>
                <a:gd name="T41" fmla="*/ 102 h 553"/>
                <a:gd name="T42" fmla="*/ 240 w 438"/>
                <a:gd name="T43" fmla="*/ 94 h 553"/>
                <a:gd name="T44" fmla="*/ 211 w 438"/>
                <a:gd name="T45" fmla="*/ 92 h 553"/>
                <a:gd name="T46" fmla="*/ 155 w 438"/>
                <a:gd name="T47" fmla="*/ 99 h 553"/>
                <a:gd name="T48" fmla="*/ 129 w 438"/>
                <a:gd name="T49" fmla="*/ 111 h 553"/>
                <a:gd name="T50" fmla="*/ 93 w 438"/>
                <a:gd name="T51" fmla="*/ 144 h 553"/>
                <a:gd name="T52" fmla="*/ 31 w 438"/>
                <a:gd name="T53" fmla="*/ 67 h 553"/>
                <a:gd name="T54" fmla="*/ 60 w 438"/>
                <a:gd name="T55" fmla="*/ 41 h 553"/>
                <a:gd name="T56" fmla="*/ 91 w 438"/>
                <a:gd name="T57" fmla="*/ 22 h 553"/>
                <a:gd name="T58" fmla="*/ 113 w 438"/>
                <a:gd name="T59" fmla="*/ 13 h 553"/>
                <a:gd name="T60" fmla="*/ 153 w 438"/>
                <a:gd name="T61" fmla="*/ 4 h 553"/>
                <a:gd name="T62" fmla="*/ 215 w 438"/>
                <a:gd name="T63" fmla="*/ 0 h 553"/>
                <a:gd name="T64" fmla="*/ 267 w 438"/>
                <a:gd name="T65" fmla="*/ 3 h 553"/>
                <a:gd name="T66" fmla="*/ 332 w 438"/>
                <a:gd name="T67" fmla="*/ 18 h 553"/>
                <a:gd name="T68" fmla="*/ 383 w 438"/>
                <a:gd name="T69" fmla="*/ 46 h 553"/>
                <a:gd name="T70" fmla="*/ 416 w 438"/>
                <a:gd name="T71" fmla="*/ 87 h 553"/>
                <a:gd name="T72" fmla="*/ 434 w 438"/>
                <a:gd name="T73" fmla="*/ 141 h 553"/>
                <a:gd name="T74" fmla="*/ 438 w 438"/>
                <a:gd name="T75" fmla="*/ 547 h 553"/>
                <a:gd name="T76" fmla="*/ 203 w 438"/>
                <a:gd name="T77" fmla="*/ 308 h 553"/>
                <a:gd name="T78" fmla="*/ 180 w 438"/>
                <a:gd name="T79" fmla="*/ 309 h 553"/>
                <a:gd name="T80" fmla="*/ 152 w 438"/>
                <a:gd name="T81" fmla="*/ 315 h 553"/>
                <a:gd name="T82" fmla="*/ 130 w 438"/>
                <a:gd name="T83" fmla="*/ 327 h 553"/>
                <a:gd name="T84" fmla="*/ 115 w 438"/>
                <a:gd name="T85" fmla="*/ 344 h 553"/>
                <a:gd name="T86" fmla="*/ 107 w 438"/>
                <a:gd name="T87" fmla="*/ 368 h 553"/>
                <a:gd name="T88" fmla="*/ 105 w 438"/>
                <a:gd name="T89" fmla="*/ 386 h 553"/>
                <a:gd name="T90" fmla="*/ 109 w 438"/>
                <a:gd name="T91" fmla="*/ 412 h 553"/>
                <a:gd name="T92" fmla="*/ 119 w 438"/>
                <a:gd name="T93" fmla="*/ 432 h 553"/>
                <a:gd name="T94" fmla="*/ 137 w 438"/>
                <a:gd name="T95" fmla="*/ 448 h 553"/>
                <a:gd name="T96" fmla="*/ 162 w 438"/>
                <a:gd name="T97" fmla="*/ 458 h 553"/>
                <a:gd name="T98" fmla="*/ 193 w 438"/>
                <a:gd name="T99" fmla="*/ 462 h 553"/>
                <a:gd name="T100" fmla="*/ 222 w 438"/>
                <a:gd name="T101" fmla="*/ 462 h 553"/>
                <a:gd name="T102" fmla="*/ 263 w 438"/>
                <a:gd name="T103" fmla="*/ 456 h 553"/>
                <a:gd name="T104" fmla="*/ 285 w 438"/>
                <a:gd name="T105" fmla="*/ 447 h 553"/>
                <a:gd name="T106" fmla="*/ 306 w 438"/>
                <a:gd name="T107" fmla="*/ 432 h 553"/>
                <a:gd name="T108" fmla="*/ 320 w 438"/>
                <a:gd name="T109" fmla="*/ 409 h 553"/>
                <a:gd name="T110" fmla="*/ 327 w 438"/>
                <a:gd name="T111" fmla="*/ 378 h 553"/>
                <a:gd name="T112" fmla="*/ 329 w 438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8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2" y="553"/>
                  </a:lnTo>
                  <a:lnTo>
                    <a:pt x="188" y="553"/>
                  </a:lnTo>
                  <a:lnTo>
                    <a:pt x="188" y="553"/>
                  </a:lnTo>
                  <a:lnTo>
                    <a:pt x="165" y="553"/>
                  </a:lnTo>
                  <a:lnTo>
                    <a:pt x="143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5" y="233"/>
                  </a:lnTo>
                  <a:lnTo>
                    <a:pt x="187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9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3" y="4"/>
                  </a:lnTo>
                  <a:lnTo>
                    <a:pt x="167" y="3"/>
                  </a:lnTo>
                  <a:lnTo>
                    <a:pt x="183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3" y="46"/>
                  </a:lnTo>
                  <a:lnTo>
                    <a:pt x="396" y="59"/>
                  </a:lnTo>
                  <a:lnTo>
                    <a:pt x="407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8" y="186"/>
                  </a:lnTo>
                  <a:lnTo>
                    <a:pt x="438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3" y="308"/>
                  </a:lnTo>
                  <a:lnTo>
                    <a:pt x="203" y="308"/>
                  </a:lnTo>
                  <a:lnTo>
                    <a:pt x="191" y="308"/>
                  </a:lnTo>
                  <a:lnTo>
                    <a:pt x="180" y="309"/>
                  </a:lnTo>
                  <a:lnTo>
                    <a:pt x="170" y="310"/>
                  </a:lnTo>
                  <a:lnTo>
                    <a:pt x="160" y="312"/>
                  </a:lnTo>
                  <a:lnTo>
                    <a:pt x="152" y="315"/>
                  </a:lnTo>
                  <a:lnTo>
                    <a:pt x="144" y="318"/>
                  </a:lnTo>
                  <a:lnTo>
                    <a:pt x="137" y="322"/>
                  </a:lnTo>
                  <a:lnTo>
                    <a:pt x="130" y="327"/>
                  </a:lnTo>
                  <a:lnTo>
                    <a:pt x="125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5" y="438"/>
                  </a:lnTo>
                  <a:lnTo>
                    <a:pt x="131" y="443"/>
                  </a:lnTo>
                  <a:lnTo>
                    <a:pt x="137" y="448"/>
                  </a:lnTo>
                  <a:lnTo>
                    <a:pt x="145" y="452"/>
                  </a:lnTo>
                  <a:lnTo>
                    <a:pt x="153" y="455"/>
                  </a:lnTo>
                  <a:lnTo>
                    <a:pt x="162" y="458"/>
                  </a:lnTo>
                  <a:lnTo>
                    <a:pt x="171" y="460"/>
                  </a:lnTo>
                  <a:lnTo>
                    <a:pt x="182" y="461"/>
                  </a:lnTo>
                  <a:lnTo>
                    <a:pt x="193" y="462"/>
                  </a:lnTo>
                  <a:lnTo>
                    <a:pt x="205" y="462"/>
                  </a:lnTo>
                  <a:lnTo>
                    <a:pt x="205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5" name="Freeform 31"/>
            <p:cNvSpPr>
              <a:spLocks/>
            </p:cNvSpPr>
            <p:nvPr userDrawn="1"/>
          </p:nvSpPr>
          <p:spPr bwMode="auto">
            <a:xfrm>
              <a:off x="1795463" y="6575425"/>
              <a:ext cx="42863" cy="150812"/>
            </a:xfrm>
            <a:custGeom>
              <a:avLst/>
              <a:gdLst>
                <a:gd name="T0" fmla="*/ 149 w 215"/>
                <a:gd name="T1" fmla="*/ 760 h 760"/>
                <a:gd name="T2" fmla="*/ 149 w 215"/>
                <a:gd name="T3" fmla="*/ 760 h 760"/>
                <a:gd name="T4" fmla="*/ 131 w 215"/>
                <a:gd name="T5" fmla="*/ 759 h 760"/>
                <a:gd name="T6" fmla="*/ 114 w 215"/>
                <a:gd name="T7" fmla="*/ 757 h 760"/>
                <a:gd name="T8" fmla="*/ 99 w 215"/>
                <a:gd name="T9" fmla="*/ 753 h 760"/>
                <a:gd name="T10" fmla="*/ 84 w 215"/>
                <a:gd name="T11" fmla="*/ 749 h 760"/>
                <a:gd name="T12" fmla="*/ 71 w 215"/>
                <a:gd name="T13" fmla="*/ 743 h 760"/>
                <a:gd name="T14" fmla="*/ 59 w 215"/>
                <a:gd name="T15" fmla="*/ 735 h 760"/>
                <a:gd name="T16" fmla="*/ 48 w 215"/>
                <a:gd name="T17" fmla="*/ 727 h 760"/>
                <a:gd name="T18" fmla="*/ 38 w 215"/>
                <a:gd name="T19" fmla="*/ 717 h 760"/>
                <a:gd name="T20" fmla="*/ 38 w 215"/>
                <a:gd name="T21" fmla="*/ 717 h 760"/>
                <a:gd name="T22" fmla="*/ 30 w 215"/>
                <a:gd name="T23" fmla="*/ 706 h 760"/>
                <a:gd name="T24" fmla="*/ 22 w 215"/>
                <a:gd name="T25" fmla="*/ 695 h 760"/>
                <a:gd name="T26" fmla="*/ 15 w 215"/>
                <a:gd name="T27" fmla="*/ 683 h 760"/>
                <a:gd name="T28" fmla="*/ 9 w 215"/>
                <a:gd name="T29" fmla="*/ 670 h 760"/>
                <a:gd name="T30" fmla="*/ 5 w 215"/>
                <a:gd name="T31" fmla="*/ 656 h 760"/>
                <a:gd name="T32" fmla="*/ 3 w 215"/>
                <a:gd name="T33" fmla="*/ 642 h 760"/>
                <a:gd name="T34" fmla="*/ 1 w 215"/>
                <a:gd name="T35" fmla="*/ 626 h 760"/>
                <a:gd name="T36" fmla="*/ 0 w 215"/>
                <a:gd name="T37" fmla="*/ 611 h 760"/>
                <a:gd name="T38" fmla="*/ 0 w 215"/>
                <a:gd name="T39" fmla="*/ 0 h 760"/>
                <a:gd name="T40" fmla="*/ 109 w 215"/>
                <a:gd name="T41" fmla="*/ 0 h 760"/>
                <a:gd name="T42" fmla="*/ 109 w 215"/>
                <a:gd name="T43" fmla="*/ 604 h 760"/>
                <a:gd name="T44" fmla="*/ 109 w 215"/>
                <a:gd name="T45" fmla="*/ 604 h 760"/>
                <a:gd name="T46" fmla="*/ 110 w 215"/>
                <a:gd name="T47" fmla="*/ 619 h 760"/>
                <a:gd name="T48" fmla="*/ 113 w 215"/>
                <a:gd name="T49" fmla="*/ 632 h 760"/>
                <a:gd name="T50" fmla="*/ 117 w 215"/>
                <a:gd name="T51" fmla="*/ 643 h 760"/>
                <a:gd name="T52" fmla="*/ 119 w 215"/>
                <a:gd name="T53" fmla="*/ 647 h 760"/>
                <a:gd name="T54" fmla="*/ 123 w 215"/>
                <a:gd name="T55" fmla="*/ 651 h 760"/>
                <a:gd name="T56" fmla="*/ 123 w 215"/>
                <a:gd name="T57" fmla="*/ 651 h 760"/>
                <a:gd name="T58" fmla="*/ 126 w 215"/>
                <a:gd name="T59" fmla="*/ 655 h 760"/>
                <a:gd name="T60" fmla="*/ 130 w 215"/>
                <a:gd name="T61" fmla="*/ 658 h 760"/>
                <a:gd name="T62" fmla="*/ 135 w 215"/>
                <a:gd name="T63" fmla="*/ 661 h 760"/>
                <a:gd name="T64" fmla="*/ 140 w 215"/>
                <a:gd name="T65" fmla="*/ 663 h 760"/>
                <a:gd name="T66" fmla="*/ 153 w 215"/>
                <a:gd name="T67" fmla="*/ 666 h 760"/>
                <a:gd name="T68" fmla="*/ 168 w 215"/>
                <a:gd name="T69" fmla="*/ 667 h 760"/>
                <a:gd name="T70" fmla="*/ 215 w 215"/>
                <a:gd name="T71" fmla="*/ 667 h 760"/>
                <a:gd name="T72" fmla="*/ 215 w 215"/>
                <a:gd name="T73" fmla="*/ 760 h 760"/>
                <a:gd name="T74" fmla="*/ 149 w 215"/>
                <a:gd name="T7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5" h="760">
                  <a:moveTo>
                    <a:pt x="149" y="760"/>
                  </a:moveTo>
                  <a:lnTo>
                    <a:pt x="149" y="760"/>
                  </a:lnTo>
                  <a:lnTo>
                    <a:pt x="131" y="759"/>
                  </a:lnTo>
                  <a:lnTo>
                    <a:pt x="114" y="757"/>
                  </a:lnTo>
                  <a:lnTo>
                    <a:pt x="99" y="753"/>
                  </a:lnTo>
                  <a:lnTo>
                    <a:pt x="84" y="749"/>
                  </a:lnTo>
                  <a:lnTo>
                    <a:pt x="71" y="743"/>
                  </a:lnTo>
                  <a:lnTo>
                    <a:pt x="59" y="735"/>
                  </a:lnTo>
                  <a:lnTo>
                    <a:pt x="48" y="727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30" y="706"/>
                  </a:lnTo>
                  <a:lnTo>
                    <a:pt x="22" y="695"/>
                  </a:lnTo>
                  <a:lnTo>
                    <a:pt x="15" y="683"/>
                  </a:lnTo>
                  <a:lnTo>
                    <a:pt x="9" y="670"/>
                  </a:lnTo>
                  <a:lnTo>
                    <a:pt x="5" y="656"/>
                  </a:lnTo>
                  <a:lnTo>
                    <a:pt x="3" y="642"/>
                  </a:lnTo>
                  <a:lnTo>
                    <a:pt x="1" y="626"/>
                  </a:lnTo>
                  <a:lnTo>
                    <a:pt x="0" y="611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604"/>
                  </a:lnTo>
                  <a:lnTo>
                    <a:pt x="109" y="604"/>
                  </a:lnTo>
                  <a:lnTo>
                    <a:pt x="110" y="619"/>
                  </a:lnTo>
                  <a:lnTo>
                    <a:pt x="113" y="632"/>
                  </a:lnTo>
                  <a:lnTo>
                    <a:pt x="117" y="643"/>
                  </a:lnTo>
                  <a:lnTo>
                    <a:pt x="119" y="647"/>
                  </a:lnTo>
                  <a:lnTo>
                    <a:pt x="123" y="651"/>
                  </a:lnTo>
                  <a:lnTo>
                    <a:pt x="123" y="651"/>
                  </a:lnTo>
                  <a:lnTo>
                    <a:pt x="126" y="655"/>
                  </a:lnTo>
                  <a:lnTo>
                    <a:pt x="130" y="658"/>
                  </a:lnTo>
                  <a:lnTo>
                    <a:pt x="135" y="661"/>
                  </a:lnTo>
                  <a:lnTo>
                    <a:pt x="140" y="663"/>
                  </a:lnTo>
                  <a:lnTo>
                    <a:pt x="153" y="666"/>
                  </a:lnTo>
                  <a:lnTo>
                    <a:pt x="168" y="667"/>
                  </a:lnTo>
                  <a:lnTo>
                    <a:pt x="215" y="667"/>
                  </a:lnTo>
                  <a:lnTo>
                    <a:pt x="215" y="760"/>
                  </a:lnTo>
                  <a:lnTo>
                    <a:pt x="149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9" name="Freeform 32"/>
            <p:cNvSpPr>
              <a:spLocks/>
            </p:cNvSpPr>
            <p:nvPr userDrawn="1"/>
          </p:nvSpPr>
          <p:spPr bwMode="auto">
            <a:xfrm>
              <a:off x="1852613" y="6588125"/>
              <a:ext cx="53975" cy="138112"/>
            </a:xfrm>
            <a:custGeom>
              <a:avLst/>
              <a:gdLst>
                <a:gd name="T0" fmla="*/ 209 w 275"/>
                <a:gd name="T1" fmla="*/ 695 h 695"/>
                <a:gd name="T2" fmla="*/ 209 w 275"/>
                <a:gd name="T3" fmla="*/ 695 h 695"/>
                <a:gd name="T4" fmla="*/ 192 w 275"/>
                <a:gd name="T5" fmla="*/ 694 h 695"/>
                <a:gd name="T6" fmla="*/ 176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7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4 w 275"/>
                <a:gd name="T65" fmla="*/ 567 h 695"/>
                <a:gd name="T66" fmla="*/ 176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5 w 275"/>
                <a:gd name="T73" fmla="*/ 586 h 695"/>
                <a:gd name="T74" fmla="*/ 189 w 275"/>
                <a:gd name="T75" fmla="*/ 590 h 695"/>
                <a:gd name="T76" fmla="*/ 193 w 275"/>
                <a:gd name="T77" fmla="*/ 593 h 695"/>
                <a:gd name="T78" fmla="*/ 198 w 275"/>
                <a:gd name="T79" fmla="*/ 596 h 695"/>
                <a:gd name="T80" fmla="*/ 203 w 275"/>
                <a:gd name="T81" fmla="*/ 598 h 695"/>
                <a:gd name="T82" fmla="*/ 215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09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09" y="695"/>
                  </a:moveTo>
                  <a:lnTo>
                    <a:pt x="209" y="695"/>
                  </a:lnTo>
                  <a:lnTo>
                    <a:pt x="192" y="694"/>
                  </a:lnTo>
                  <a:lnTo>
                    <a:pt x="176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7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3" y="593"/>
                  </a:lnTo>
                  <a:lnTo>
                    <a:pt x="198" y="596"/>
                  </a:lnTo>
                  <a:lnTo>
                    <a:pt x="203" y="598"/>
                  </a:lnTo>
                  <a:lnTo>
                    <a:pt x="215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09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0" name="Freeform 33"/>
            <p:cNvSpPr>
              <a:spLocks/>
            </p:cNvSpPr>
            <p:nvPr userDrawn="1"/>
          </p:nvSpPr>
          <p:spPr bwMode="auto">
            <a:xfrm>
              <a:off x="1935163" y="6575425"/>
              <a:ext cx="85725" cy="150812"/>
            </a:xfrm>
            <a:custGeom>
              <a:avLst/>
              <a:gdLst>
                <a:gd name="T0" fmla="*/ 327 w 435"/>
                <a:gd name="T1" fmla="*/ 428 h 760"/>
                <a:gd name="T2" fmla="*/ 326 w 435"/>
                <a:gd name="T3" fmla="*/ 414 h 760"/>
                <a:gd name="T4" fmla="*/ 323 w 435"/>
                <a:gd name="T5" fmla="*/ 388 h 760"/>
                <a:gd name="T6" fmla="*/ 315 w 435"/>
                <a:gd name="T7" fmla="*/ 366 h 760"/>
                <a:gd name="T8" fmla="*/ 303 w 435"/>
                <a:gd name="T9" fmla="*/ 347 h 760"/>
                <a:gd name="T10" fmla="*/ 296 w 435"/>
                <a:gd name="T11" fmla="*/ 339 h 760"/>
                <a:gd name="T12" fmla="*/ 280 w 435"/>
                <a:gd name="T13" fmla="*/ 326 h 760"/>
                <a:gd name="T14" fmla="*/ 261 w 435"/>
                <a:gd name="T15" fmla="*/ 317 h 760"/>
                <a:gd name="T16" fmla="*/ 241 w 435"/>
                <a:gd name="T17" fmla="*/ 312 h 760"/>
                <a:gd name="T18" fmla="*/ 218 w 435"/>
                <a:gd name="T19" fmla="*/ 310 h 760"/>
                <a:gd name="T20" fmla="*/ 206 w 435"/>
                <a:gd name="T21" fmla="*/ 310 h 760"/>
                <a:gd name="T22" fmla="*/ 184 w 435"/>
                <a:gd name="T23" fmla="*/ 314 h 760"/>
                <a:gd name="T24" fmla="*/ 165 w 435"/>
                <a:gd name="T25" fmla="*/ 321 h 760"/>
                <a:gd name="T26" fmla="*/ 147 w 435"/>
                <a:gd name="T27" fmla="*/ 332 h 760"/>
                <a:gd name="T28" fmla="*/ 139 w 435"/>
                <a:gd name="T29" fmla="*/ 339 h 760"/>
                <a:gd name="T30" fmla="*/ 126 w 435"/>
                <a:gd name="T31" fmla="*/ 356 h 760"/>
                <a:gd name="T32" fmla="*/ 116 w 435"/>
                <a:gd name="T33" fmla="*/ 376 h 760"/>
                <a:gd name="T34" fmla="*/ 111 w 435"/>
                <a:gd name="T35" fmla="*/ 401 h 760"/>
                <a:gd name="T36" fmla="*/ 109 w 435"/>
                <a:gd name="T37" fmla="*/ 428 h 760"/>
                <a:gd name="T38" fmla="*/ 0 w 435"/>
                <a:gd name="T39" fmla="*/ 760 h 760"/>
                <a:gd name="T40" fmla="*/ 109 w 435"/>
                <a:gd name="T41" fmla="*/ 0 h 760"/>
                <a:gd name="T42" fmla="*/ 109 w 435"/>
                <a:gd name="T43" fmla="*/ 274 h 760"/>
                <a:gd name="T44" fmla="*/ 138 w 435"/>
                <a:gd name="T45" fmla="*/ 247 h 760"/>
                <a:gd name="T46" fmla="*/ 171 w 435"/>
                <a:gd name="T47" fmla="*/ 228 h 760"/>
                <a:gd name="T48" fmla="*/ 208 w 435"/>
                <a:gd name="T49" fmla="*/ 217 h 760"/>
                <a:gd name="T50" fmla="*/ 248 w 435"/>
                <a:gd name="T51" fmla="*/ 213 h 760"/>
                <a:gd name="T52" fmla="*/ 269 w 435"/>
                <a:gd name="T53" fmla="*/ 214 h 760"/>
                <a:gd name="T54" fmla="*/ 308 w 435"/>
                <a:gd name="T55" fmla="*/ 221 h 760"/>
                <a:gd name="T56" fmla="*/ 343 w 435"/>
                <a:gd name="T57" fmla="*/ 234 h 760"/>
                <a:gd name="T58" fmla="*/ 373 w 435"/>
                <a:gd name="T59" fmla="*/ 255 h 760"/>
                <a:gd name="T60" fmla="*/ 386 w 435"/>
                <a:gd name="T61" fmla="*/ 267 h 760"/>
                <a:gd name="T62" fmla="*/ 407 w 435"/>
                <a:gd name="T63" fmla="*/ 297 h 760"/>
                <a:gd name="T64" fmla="*/ 423 w 435"/>
                <a:gd name="T65" fmla="*/ 330 h 760"/>
                <a:gd name="T66" fmla="*/ 432 w 435"/>
                <a:gd name="T67" fmla="*/ 368 h 760"/>
                <a:gd name="T68" fmla="*/ 435 w 435"/>
                <a:gd name="T69" fmla="*/ 411 h 760"/>
                <a:gd name="T70" fmla="*/ 327 w 435"/>
                <a:gd name="T71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5" h="760">
                  <a:moveTo>
                    <a:pt x="327" y="760"/>
                  </a:moveTo>
                  <a:lnTo>
                    <a:pt x="327" y="428"/>
                  </a:lnTo>
                  <a:lnTo>
                    <a:pt x="327" y="428"/>
                  </a:lnTo>
                  <a:lnTo>
                    <a:pt x="326" y="414"/>
                  </a:lnTo>
                  <a:lnTo>
                    <a:pt x="325" y="401"/>
                  </a:lnTo>
                  <a:lnTo>
                    <a:pt x="323" y="388"/>
                  </a:lnTo>
                  <a:lnTo>
                    <a:pt x="319" y="376"/>
                  </a:lnTo>
                  <a:lnTo>
                    <a:pt x="315" y="366"/>
                  </a:lnTo>
                  <a:lnTo>
                    <a:pt x="309" y="356"/>
                  </a:lnTo>
                  <a:lnTo>
                    <a:pt x="303" y="347"/>
                  </a:lnTo>
                  <a:lnTo>
                    <a:pt x="296" y="339"/>
                  </a:lnTo>
                  <a:lnTo>
                    <a:pt x="296" y="339"/>
                  </a:lnTo>
                  <a:lnTo>
                    <a:pt x="288" y="332"/>
                  </a:lnTo>
                  <a:lnTo>
                    <a:pt x="280" y="326"/>
                  </a:lnTo>
                  <a:lnTo>
                    <a:pt x="271" y="321"/>
                  </a:lnTo>
                  <a:lnTo>
                    <a:pt x="261" y="317"/>
                  </a:lnTo>
                  <a:lnTo>
                    <a:pt x="251" y="314"/>
                  </a:lnTo>
                  <a:lnTo>
                    <a:pt x="241" y="312"/>
                  </a:lnTo>
                  <a:lnTo>
                    <a:pt x="230" y="310"/>
                  </a:lnTo>
                  <a:lnTo>
                    <a:pt x="218" y="310"/>
                  </a:lnTo>
                  <a:lnTo>
                    <a:pt x="218" y="310"/>
                  </a:lnTo>
                  <a:lnTo>
                    <a:pt x="206" y="310"/>
                  </a:lnTo>
                  <a:lnTo>
                    <a:pt x="195" y="312"/>
                  </a:lnTo>
                  <a:lnTo>
                    <a:pt x="184" y="314"/>
                  </a:lnTo>
                  <a:lnTo>
                    <a:pt x="174" y="317"/>
                  </a:lnTo>
                  <a:lnTo>
                    <a:pt x="165" y="321"/>
                  </a:lnTo>
                  <a:lnTo>
                    <a:pt x="156" y="326"/>
                  </a:lnTo>
                  <a:lnTo>
                    <a:pt x="147" y="332"/>
                  </a:lnTo>
                  <a:lnTo>
                    <a:pt x="139" y="339"/>
                  </a:lnTo>
                  <a:lnTo>
                    <a:pt x="139" y="339"/>
                  </a:lnTo>
                  <a:lnTo>
                    <a:pt x="132" y="347"/>
                  </a:lnTo>
                  <a:lnTo>
                    <a:pt x="126" y="356"/>
                  </a:lnTo>
                  <a:lnTo>
                    <a:pt x="121" y="366"/>
                  </a:lnTo>
                  <a:lnTo>
                    <a:pt x="116" y="376"/>
                  </a:lnTo>
                  <a:lnTo>
                    <a:pt x="113" y="388"/>
                  </a:lnTo>
                  <a:lnTo>
                    <a:pt x="111" y="401"/>
                  </a:lnTo>
                  <a:lnTo>
                    <a:pt x="109" y="414"/>
                  </a:lnTo>
                  <a:lnTo>
                    <a:pt x="109" y="428"/>
                  </a:lnTo>
                  <a:lnTo>
                    <a:pt x="109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274"/>
                  </a:lnTo>
                  <a:lnTo>
                    <a:pt x="109" y="274"/>
                  </a:lnTo>
                  <a:lnTo>
                    <a:pt x="123" y="259"/>
                  </a:lnTo>
                  <a:lnTo>
                    <a:pt x="138" y="247"/>
                  </a:lnTo>
                  <a:lnTo>
                    <a:pt x="155" y="237"/>
                  </a:lnTo>
                  <a:lnTo>
                    <a:pt x="171" y="228"/>
                  </a:lnTo>
                  <a:lnTo>
                    <a:pt x="189" y="222"/>
                  </a:lnTo>
                  <a:lnTo>
                    <a:pt x="208" y="217"/>
                  </a:lnTo>
                  <a:lnTo>
                    <a:pt x="227" y="214"/>
                  </a:lnTo>
                  <a:lnTo>
                    <a:pt x="248" y="213"/>
                  </a:lnTo>
                  <a:lnTo>
                    <a:pt x="248" y="213"/>
                  </a:lnTo>
                  <a:lnTo>
                    <a:pt x="269" y="214"/>
                  </a:lnTo>
                  <a:lnTo>
                    <a:pt x="289" y="217"/>
                  </a:lnTo>
                  <a:lnTo>
                    <a:pt x="308" y="221"/>
                  </a:lnTo>
                  <a:lnTo>
                    <a:pt x="327" y="227"/>
                  </a:lnTo>
                  <a:lnTo>
                    <a:pt x="343" y="234"/>
                  </a:lnTo>
                  <a:lnTo>
                    <a:pt x="359" y="244"/>
                  </a:lnTo>
                  <a:lnTo>
                    <a:pt x="373" y="255"/>
                  </a:lnTo>
                  <a:lnTo>
                    <a:pt x="386" y="267"/>
                  </a:lnTo>
                  <a:lnTo>
                    <a:pt x="386" y="267"/>
                  </a:lnTo>
                  <a:lnTo>
                    <a:pt x="397" y="281"/>
                  </a:lnTo>
                  <a:lnTo>
                    <a:pt x="407" y="297"/>
                  </a:lnTo>
                  <a:lnTo>
                    <a:pt x="416" y="313"/>
                  </a:lnTo>
                  <a:lnTo>
                    <a:pt x="423" y="330"/>
                  </a:lnTo>
                  <a:lnTo>
                    <a:pt x="428" y="349"/>
                  </a:lnTo>
                  <a:lnTo>
                    <a:pt x="432" y="368"/>
                  </a:lnTo>
                  <a:lnTo>
                    <a:pt x="434" y="389"/>
                  </a:lnTo>
                  <a:lnTo>
                    <a:pt x="435" y="411"/>
                  </a:lnTo>
                  <a:lnTo>
                    <a:pt x="435" y="760"/>
                  </a:lnTo>
                  <a:lnTo>
                    <a:pt x="327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1" name="Freeform 34"/>
            <p:cNvSpPr>
              <a:spLocks/>
            </p:cNvSpPr>
            <p:nvPr userDrawn="1"/>
          </p:nvSpPr>
          <p:spPr bwMode="auto">
            <a:xfrm>
              <a:off x="1098550" y="6688138"/>
              <a:ext cx="17463" cy="39687"/>
            </a:xfrm>
            <a:custGeom>
              <a:avLst/>
              <a:gdLst>
                <a:gd name="T0" fmla="*/ 30 w 89"/>
                <a:gd name="T1" fmla="*/ 7 h 196"/>
                <a:gd name="T2" fmla="*/ 30 w 89"/>
                <a:gd name="T3" fmla="*/ 7 h 196"/>
                <a:gd name="T4" fmla="*/ 27 w 89"/>
                <a:gd name="T5" fmla="*/ 1 h 196"/>
                <a:gd name="T6" fmla="*/ 25 w 89"/>
                <a:gd name="T7" fmla="*/ 0 h 196"/>
                <a:gd name="T8" fmla="*/ 24 w 89"/>
                <a:gd name="T9" fmla="*/ 0 h 196"/>
                <a:gd name="T10" fmla="*/ 22 w 89"/>
                <a:gd name="T11" fmla="*/ 1 h 196"/>
                <a:gd name="T12" fmla="*/ 21 w 89"/>
                <a:gd name="T13" fmla="*/ 2 h 196"/>
                <a:gd name="T14" fmla="*/ 20 w 89"/>
                <a:gd name="T15" fmla="*/ 8 h 196"/>
                <a:gd name="T16" fmla="*/ 0 w 89"/>
                <a:gd name="T17" fmla="*/ 190 h 196"/>
                <a:gd name="T18" fmla="*/ 0 w 89"/>
                <a:gd name="T19" fmla="*/ 190 h 196"/>
                <a:gd name="T20" fmla="*/ 1 w 89"/>
                <a:gd name="T21" fmla="*/ 196 h 196"/>
                <a:gd name="T22" fmla="*/ 85 w 89"/>
                <a:gd name="T23" fmla="*/ 196 h 196"/>
                <a:gd name="T24" fmla="*/ 85 w 89"/>
                <a:gd name="T25" fmla="*/ 196 h 196"/>
                <a:gd name="T26" fmla="*/ 88 w 89"/>
                <a:gd name="T27" fmla="*/ 191 h 196"/>
                <a:gd name="T28" fmla="*/ 89 w 89"/>
                <a:gd name="T29" fmla="*/ 189 h 196"/>
                <a:gd name="T30" fmla="*/ 88 w 89"/>
                <a:gd name="T31" fmla="*/ 186 h 196"/>
                <a:gd name="T32" fmla="*/ 30 w 89"/>
                <a:gd name="T33" fmla="*/ 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96">
                  <a:moveTo>
                    <a:pt x="30" y="7"/>
                  </a:moveTo>
                  <a:lnTo>
                    <a:pt x="30" y="7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1"/>
                  </a:lnTo>
                  <a:lnTo>
                    <a:pt x="89" y="189"/>
                  </a:lnTo>
                  <a:lnTo>
                    <a:pt x="88" y="186"/>
                  </a:lnTo>
                  <a:lnTo>
                    <a:pt x="3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2" name="Freeform 35"/>
            <p:cNvSpPr>
              <a:spLocks/>
            </p:cNvSpPr>
            <p:nvPr userDrawn="1"/>
          </p:nvSpPr>
          <p:spPr bwMode="auto">
            <a:xfrm>
              <a:off x="1263650" y="6686550"/>
              <a:ext cx="14288" cy="41275"/>
            </a:xfrm>
            <a:custGeom>
              <a:avLst/>
              <a:gdLst>
                <a:gd name="T0" fmla="*/ 32 w 77"/>
                <a:gd name="T1" fmla="*/ 3 h 207"/>
                <a:gd name="T2" fmla="*/ 0 w 77"/>
                <a:gd name="T3" fmla="*/ 207 h 207"/>
                <a:gd name="T4" fmla="*/ 77 w 77"/>
                <a:gd name="T5" fmla="*/ 207 h 207"/>
                <a:gd name="T6" fmla="*/ 38 w 77"/>
                <a:gd name="T7" fmla="*/ 3 h 207"/>
                <a:gd name="T8" fmla="*/ 38 w 77"/>
                <a:gd name="T9" fmla="*/ 3 h 207"/>
                <a:gd name="T10" fmla="*/ 37 w 77"/>
                <a:gd name="T11" fmla="*/ 1 h 207"/>
                <a:gd name="T12" fmla="*/ 35 w 77"/>
                <a:gd name="T13" fmla="*/ 0 h 207"/>
                <a:gd name="T14" fmla="*/ 33 w 77"/>
                <a:gd name="T15" fmla="*/ 1 h 207"/>
                <a:gd name="T16" fmla="*/ 32 w 77"/>
                <a:gd name="T17" fmla="*/ 3 h 207"/>
                <a:gd name="T18" fmla="*/ 32 w 77"/>
                <a:gd name="T19" fmla="*/ 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7">
                  <a:moveTo>
                    <a:pt x="32" y="3"/>
                  </a:moveTo>
                  <a:lnTo>
                    <a:pt x="0" y="207"/>
                  </a:lnTo>
                  <a:lnTo>
                    <a:pt x="77" y="207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3"/>
                  </a:lnTo>
                  <a:lnTo>
                    <a:pt x="3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3" name="Freeform 36"/>
            <p:cNvSpPr>
              <a:spLocks noEditPoints="1"/>
            </p:cNvSpPr>
            <p:nvPr userDrawn="1"/>
          </p:nvSpPr>
          <p:spPr bwMode="auto">
            <a:xfrm>
              <a:off x="1303338" y="6729413"/>
              <a:ext cx="17463" cy="17462"/>
            </a:xfrm>
            <a:custGeom>
              <a:avLst/>
              <a:gdLst>
                <a:gd name="T0" fmla="*/ 45 w 89"/>
                <a:gd name="T1" fmla="*/ 0 h 90"/>
                <a:gd name="T2" fmla="*/ 28 w 89"/>
                <a:gd name="T3" fmla="*/ 3 h 90"/>
                <a:gd name="T4" fmla="*/ 13 w 89"/>
                <a:gd name="T5" fmla="*/ 12 h 90"/>
                <a:gd name="T6" fmla="*/ 3 w 89"/>
                <a:gd name="T7" fmla="*/ 27 h 90"/>
                <a:gd name="T8" fmla="*/ 0 w 89"/>
                <a:gd name="T9" fmla="*/ 45 h 90"/>
                <a:gd name="T10" fmla="*/ 0 w 89"/>
                <a:gd name="T11" fmla="*/ 55 h 90"/>
                <a:gd name="T12" fmla="*/ 7 w 89"/>
                <a:gd name="T13" fmla="*/ 71 h 90"/>
                <a:gd name="T14" fmla="*/ 19 w 89"/>
                <a:gd name="T15" fmla="*/ 83 h 90"/>
                <a:gd name="T16" fmla="*/ 36 w 89"/>
                <a:gd name="T17" fmla="*/ 90 h 90"/>
                <a:gd name="T18" fmla="*/ 45 w 89"/>
                <a:gd name="T19" fmla="*/ 90 h 90"/>
                <a:gd name="T20" fmla="*/ 62 w 89"/>
                <a:gd name="T21" fmla="*/ 87 h 90"/>
                <a:gd name="T22" fmla="*/ 76 w 89"/>
                <a:gd name="T23" fmla="*/ 78 h 90"/>
                <a:gd name="T24" fmla="*/ 86 w 89"/>
                <a:gd name="T25" fmla="*/ 64 h 90"/>
                <a:gd name="T26" fmla="*/ 89 w 89"/>
                <a:gd name="T27" fmla="*/ 45 h 90"/>
                <a:gd name="T28" fmla="*/ 88 w 89"/>
                <a:gd name="T29" fmla="*/ 35 h 90"/>
                <a:gd name="T30" fmla="*/ 81 w 89"/>
                <a:gd name="T31" fmla="*/ 19 h 90"/>
                <a:gd name="T32" fmla="*/ 69 w 89"/>
                <a:gd name="T33" fmla="*/ 7 h 90"/>
                <a:gd name="T34" fmla="*/ 54 w 89"/>
                <a:gd name="T35" fmla="*/ 1 h 90"/>
                <a:gd name="T36" fmla="*/ 45 w 89"/>
                <a:gd name="T37" fmla="*/ 0 h 90"/>
                <a:gd name="T38" fmla="*/ 45 w 89"/>
                <a:gd name="T39" fmla="*/ 83 h 90"/>
                <a:gd name="T40" fmla="*/ 30 w 89"/>
                <a:gd name="T41" fmla="*/ 80 h 90"/>
                <a:gd name="T42" fmla="*/ 19 w 89"/>
                <a:gd name="T43" fmla="*/ 72 h 90"/>
                <a:gd name="T44" fmla="*/ 12 w 89"/>
                <a:gd name="T45" fmla="*/ 60 h 90"/>
                <a:gd name="T46" fmla="*/ 9 w 89"/>
                <a:gd name="T47" fmla="*/ 45 h 90"/>
                <a:gd name="T48" fmla="*/ 10 w 89"/>
                <a:gd name="T49" fmla="*/ 37 h 90"/>
                <a:gd name="T50" fmla="*/ 15 w 89"/>
                <a:gd name="T51" fmla="*/ 24 h 90"/>
                <a:gd name="T52" fmla="*/ 24 w 89"/>
                <a:gd name="T53" fmla="*/ 14 h 90"/>
                <a:gd name="T54" fmla="*/ 38 w 89"/>
                <a:gd name="T55" fmla="*/ 9 h 90"/>
                <a:gd name="T56" fmla="*/ 45 w 89"/>
                <a:gd name="T57" fmla="*/ 8 h 90"/>
                <a:gd name="T58" fmla="*/ 58 w 89"/>
                <a:gd name="T59" fmla="*/ 11 h 90"/>
                <a:gd name="T60" fmla="*/ 69 w 89"/>
                <a:gd name="T61" fmla="*/ 18 h 90"/>
                <a:gd name="T62" fmla="*/ 77 w 89"/>
                <a:gd name="T63" fmla="*/ 30 h 90"/>
                <a:gd name="T64" fmla="*/ 79 w 89"/>
                <a:gd name="T65" fmla="*/ 45 h 90"/>
                <a:gd name="T66" fmla="*/ 79 w 89"/>
                <a:gd name="T67" fmla="*/ 53 h 90"/>
                <a:gd name="T68" fmla="*/ 74 w 89"/>
                <a:gd name="T69" fmla="*/ 67 h 90"/>
                <a:gd name="T70" fmla="*/ 64 w 89"/>
                <a:gd name="T71" fmla="*/ 77 h 90"/>
                <a:gd name="T72" fmla="*/ 52 w 89"/>
                <a:gd name="T73" fmla="*/ 82 h 90"/>
                <a:gd name="T74" fmla="*/ 45 w 89"/>
                <a:gd name="T75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90">
                  <a:moveTo>
                    <a:pt x="45" y="0"/>
                  </a:moveTo>
                  <a:lnTo>
                    <a:pt x="45" y="0"/>
                  </a:lnTo>
                  <a:lnTo>
                    <a:pt x="36" y="1"/>
                  </a:lnTo>
                  <a:lnTo>
                    <a:pt x="28" y="3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3" y="63"/>
                  </a:lnTo>
                  <a:lnTo>
                    <a:pt x="7" y="71"/>
                  </a:lnTo>
                  <a:lnTo>
                    <a:pt x="12" y="77"/>
                  </a:lnTo>
                  <a:lnTo>
                    <a:pt x="19" y="83"/>
                  </a:lnTo>
                  <a:lnTo>
                    <a:pt x="26" y="87"/>
                  </a:lnTo>
                  <a:lnTo>
                    <a:pt x="36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54" y="90"/>
                  </a:lnTo>
                  <a:lnTo>
                    <a:pt x="62" y="87"/>
                  </a:lnTo>
                  <a:lnTo>
                    <a:pt x="69" y="83"/>
                  </a:lnTo>
                  <a:lnTo>
                    <a:pt x="76" y="78"/>
                  </a:lnTo>
                  <a:lnTo>
                    <a:pt x="81" y="71"/>
                  </a:lnTo>
                  <a:lnTo>
                    <a:pt x="86" y="64"/>
                  </a:lnTo>
                  <a:lnTo>
                    <a:pt x="88" y="55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8" y="35"/>
                  </a:lnTo>
                  <a:lnTo>
                    <a:pt x="86" y="27"/>
                  </a:lnTo>
                  <a:lnTo>
                    <a:pt x="81" y="19"/>
                  </a:lnTo>
                  <a:lnTo>
                    <a:pt x="76" y="12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45" y="83"/>
                  </a:moveTo>
                  <a:lnTo>
                    <a:pt x="45" y="83"/>
                  </a:lnTo>
                  <a:lnTo>
                    <a:pt x="37" y="82"/>
                  </a:lnTo>
                  <a:lnTo>
                    <a:pt x="30" y="80"/>
                  </a:lnTo>
                  <a:lnTo>
                    <a:pt x="24" y="76"/>
                  </a:lnTo>
                  <a:lnTo>
                    <a:pt x="19" y="72"/>
                  </a:lnTo>
                  <a:lnTo>
                    <a:pt x="15" y="66"/>
                  </a:lnTo>
                  <a:lnTo>
                    <a:pt x="12" y="60"/>
                  </a:lnTo>
                  <a:lnTo>
                    <a:pt x="10" y="53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30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4" y="14"/>
                  </a:lnTo>
                  <a:lnTo>
                    <a:pt x="31" y="11"/>
                  </a:lnTo>
                  <a:lnTo>
                    <a:pt x="38" y="9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52" y="9"/>
                  </a:lnTo>
                  <a:lnTo>
                    <a:pt x="58" y="11"/>
                  </a:lnTo>
                  <a:lnTo>
                    <a:pt x="64" y="14"/>
                  </a:lnTo>
                  <a:lnTo>
                    <a:pt x="69" y="18"/>
                  </a:lnTo>
                  <a:lnTo>
                    <a:pt x="74" y="24"/>
                  </a:lnTo>
                  <a:lnTo>
                    <a:pt x="77" y="30"/>
                  </a:lnTo>
                  <a:lnTo>
                    <a:pt x="79" y="37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53"/>
                  </a:lnTo>
                  <a:lnTo>
                    <a:pt x="77" y="60"/>
                  </a:lnTo>
                  <a:lnTo>
                    <a:pt x="74" y="67"/>
                  </a:lnTo>
                  <a:lnTo>
                    <a:pt x="69" y="72"/>
                  </a:lnTo>
                  <a:lnTo>
                    <a:pt x="64" y="77"/>
                  </a:lnTo>
                  <a:lnTo>
                    <a:pt x="58" y="80"/>
                  </a:lnTo>
                  <a:lnTo>
                    <a:pt x="52" y="82"/>
                  </a:lnTo>
                  <a:lnTo>
                    <a:pt x="45" y="83"/>
                  </a:lnTo>
                  <a:lnTo>
                    <a:pt x="45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4" name="Freeform 37"/>
            <p:cNvSpPr>
              <a:spLocks noEditPoints="1"/>
            </p:cNvSpPr>
            <p:nvPr userDrawn="1"/>
          </p:nvSpPr>
          <p:spPr bwMode="auto">
            <a:xfrm>
              <a:off x="1308100" y="6734175"/>
              <a:ext cx="7938" cy="9525"/>
            </a:xfrm>
            <a:custGeom>
              <a:avLst/>
              <a:gdLst>
                <a:gd name="T0" fmla="*/ 37 w 38"/>
                <a:gd name="T1" fmla="*/ 14 h 50"/>
                <a:gd name="T2" fmla="*/ 37 w 38"/>
                <a:gd name="T3" fmla="*/ 14 h 50"/>
                <a:gd name="T4" fmla="*/ 37 w 38"/>
                <a:gd name="T5" fmla="*/ 11 h 50"/>
                <a:gd name="T6" fmla="*/ 36 w 38"/>
                <a:gd name="T7" fmla="*/ 8 h 50"/>
                <a:gd name="T8" fmla="*/ 34 w 38"/>
                <a:gd name="T9" fmla="*/ 5 h 50"/>
                <a:gd name="T10" fmla="*/ 32 w 38"/>
                <a:gd name="T11" fmla="*/ 3 h 50"/>
                <a:gd name="T12" fmla="*/ 30 w 38"/>
                <a:gd name="T13" fmla="*/ 2 h 50"/>
                <a:gd name="T14" fmla="*/ 27 w 38"/>
                <a:gd name="T15" fmla="*/ 1 h 50"/>
                <a:gd name="T16" fmla="*/ 19 w 38"/>
                <a:gd name="T17" fmla="*/ 0 h 50"/>
                <a:gd name="T18" fmla="*/ 0 w 38"/>
                <a:gd name="T19" fmla="*/ 0 h 50"/>
                <a:gd name="T20" fmla="*/ 0 w 38"/>
                <a:gd name="T21" fmla="*/ 50 h 50"/>
                <a:gd name="T22" fmla="*/ 8 w 38"/>
                <a:gd name="T23" fmla="*/ 50 h 50"/>
                <a:gd name="T24" fmla="*/ 8 w 38"/>
                <a:gd name="T25" fmla="*/ 29 h 50"/>
                <a:gd name="T26" fmla="*/ 16 w 38"/>
                <a:gd name="T27" fmla="*/ 29 h 50"/>
                <a:gd name="T28" fmla="*/ 29 w 38"/>
                <a:gd name="T29" fmla="*/ 50 h 50"/>
                <a:gd name="T30" fmla="*/ 38 w 38"/>
                <a:gd name="T31" fmla="*/ 50 h 50"/>
                <a:gd name="T32" fmla="*/ 24 w 38"/>
                <a:gd name="T33" fmla="*/ 28 h 50"/>
                <a:gd name="T34" fmla="*/ 24 w 38"/>
                <a:gd name="T35" fmla="*/ 28 h 50"/>
                <a:gd name="T36" fmla="*/ 29 w 38"/>
                <a:gd name="T37" fmla="*/ 27 h 50"/>
                <a:gd name="T38" fmla="*/ 33 w 38"/>
                <a:gd name="T39" fmla="*/ 24 h 50"/>
                <a:gd name="T40" fmla="*/ 36 w 38"/>
                <a:gd name="T41" fmla="*/ 20 h 50"/>
                <a:gd name="T42" fmla="*/ 37 w 38"/>
                <a:gd name="T43" fmla="*/ 14 h 50"/>
                <a:gd name="T44" fmla="*/ 37 w 38"/>
                <a:gd name="T45" fmla="*/ 14 h 50"/>
                <a:gd name="T46" fmla="*/ 8 w 38"/>
                <a:gd name="T47" fmla="*/ 22 h 50"/>
                <a:gd name="T48" fmla="*/ 8 w 38"/>
                <a:gd name="T49" fmla="*/ 7 h 50"/>
                <a:gd name="T50" fmla="*/ 18 w 38"/>
                <a:gd name="T51" fmla="*/ 7 h 50"/>
                <a:gd name="T52" fmla="*/ 18 w 38"/>
                <a:gd name="T53" fmla="*/ 7 h 50"/>
                <a:gd name="T54" fmla="*/ 22 w 38"/>
                <a:gd name="T55" fmla="*/ 7 h 50"/>
                <a:gd name="T56" fmla="*/ 25 w 38"/>
                <a:gd name="T57" fmla="*/ 8 h 50"/>
                <a:gd name="T58" fmla="*/ 28 w 38"/>
                <a:gd name="T59" fmla="*/ 10 h 50"/>
                <a:gd name="T60" fmla="*/ 28 w 38"/>
                <a:gd name="T61" fmla="*/ 12 h 50"/>
                <a:gd name="T62" fmla="*/ 29 w 38"/>
                <a:gd name="T63" fmla="*/ 14 h 50"/>
                <a:gd name="T64" fmla="*/ 29 w 38"/>
                <a:gd name="T65" fmla="*/ 14 h 50"/>
                <a:gd name="T66" fmla="*/ 28 w 38"/>
                <a:gd name="T67" fmla="*/ 18 h 50"/>
                <a:gd name="T68" fmla="*/ 25 w 38"/>
                <a:gd name="T69" fmla="*/ 20 h 50"/>
                <a:gd name="T70" fmla="*/ 21 w 38"/>
                <a:gd name="T71" fmla="*/ 21 h 50"/>
                <a:gd name="T72" fmla="*/ 17 w 38"/>
                <a:gd name="T73" fmla="*/ 22 h 50"/>
                <a:gd name="T74" fmla="*/ 8 w 38"/>
                <a:gd name="T75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0">
                  <a:moveTo>
                    <a:pt x="37" y="14"/>
                  </a:moveTo>
                  <a:lnTo>
                    <a:pt x="37" y="14"/>
                  </a:lnTo>
                  <a:lnTo>
                    <a:pt x="37" y="11"/>
                  </a:lnTo>
                  <a:lnTo>
                    <a:pt x="36" y="8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8" y="50"/>
                  </a:lnTo>
                  <a:lnTo>
                    <a:pt x="8" y="29"/>
                  </a:lnTo>
                  <a:lnTo>
                    <a:pt x="16" y="29"/>
                  </a:lnTo>
                  <a:lnTo>
                    <a:pt x="29" y="50"/>
                  </a:lnTo>
                  <a:lnTo>
                    <a:pt x="38" y="5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9" y="27"/>
                  </a:lnTo>
                  <a:lnTo>
                    <a:pt x="33" y="24"/>
                  </a:lnTo>
                  <a:lnTo>
                    <a:pt x="36" y="20"/>
                  </a:lnTo>
                  <a:lnTo>
                    <a:pt x="37" y="14"/>
                  </a:lnTo>
                  <a:lnTo>
                    <a:pt x="37" y="14"/>
                  </a:lnTo>
                  <a:close/>
                  <a:moveTo>
                    <a:pt x="8" y="22"/>
                  </a:moveTo>
                  <a:lnTo>
                    <a:pt x="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5" y="20"/>
                  </a:lnTo>
                  <a:lnTo>
                    <a:pt x="21" y="21"/>
                  </a:lnTo>
                  <a:lnTo>
                    <a:pt x="17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5" name="Freeform 38"/>
            <p:cNvSpPr>
              <a:spLocks noEditPoints="1"/>
            </p:cNvSpPr>
            <p:nvPr userDrawn="1"/>
          </p:nvSpPr>
          <p:spPr bwMode="auto">
            <a:xfrm>
              <a:off x="1035050" y="6526213"/>
              <a:ext cx="285750" cy="201612"/>
            </a:xfrm>
            <a:custGeom>
              <a:avLst/>
              <a:gdLst>
                <a:gd name="T0" fmla="*/ 0 w 1438"/>
                <a:gd name="T1" fmla="*/ 1014 h 1014"/>
                <a:gd name="T2" fmla="*/ 298 w 1438"/>
                <a:gd name="T3" fmla="*/ 999 h 1014"/>
                <a:gd name="T4" fmla="*/ 272 w 1438"/>
                <a:gd name="T5" fmla="*/ 763 h 1014"/>
                <a:gd name="T6" fmla="*/ 197 w 1438"/>
                <a:gd name="T7" fmla="*/ 834 h 1014"/>
                <a:gd name="T8" fmla="*/ 271 w 1438"/>
                <a:gd name="T9" fmla="*/ 675 h 1014"/>
                <a:gd name="T10" fmla="*/ 357 w 1438"/>
                <a:gd name="T11" fmla="*/ 634 h 1014"/>
                <a:gd name="T12" fmla="*/ 431 w 1438"/>
                <a:gd name="T13" fmla="*/ 577 h 1014"/>
                <a:gd name="T14" fmla="*/ 484 w 1438"/>
                <a:gd name="T15" fmla="*/ 265 h 1014"/>
                <a:gd name="T16" fmla="*/ 506 w 1438"/>
                <a:gd name="T17" fmla="*/ 231 h 1014"/>
                <a:gd name="T18" fmla="*/ 574 w 1438"/>
                <a:gd name="T19" fmla="*/ 217 h 1014"/>
                <a:gd name="T20" fmla="*/ 653 w 1438"/>
                <a:gd name="T21" fmla="*/ 217 h 1014"/>
                <a:gd name="T22" fmla="*/ 683 w 1438"/>
                <a:gd name="T23" fmla="*/ 244 h 1014"/>
                <a:gd name="T24" fmla="*/ 726 w 1438"/>
                <a:gd name="T25" fmla="*/ 519 h 1014"/>
                <a:gd name="T26" fmla="*/ 736 w 1438"/>
                <a:gd name="T27" fmla="*/ 485 h 1014"/>
                <a:gd name="T28" fmla="*/ 781 w 1438"/>
                <a:gd name="T29" fmla="*/ 320 h 1014"/>
                <a:gd name="T30" fmla="*/ 806 w 1438"/>
                <a:gd name="T31" fmla="*/ 307 h 1014"/>
                <a:gd name="T32" fmla="*/ 894 w 1438"/>
                <a:gd name="T33" fmla="*/ 305 h 1014"/>
                <a:gd name="T34" fmla="*/ 922 w 1438"/>
                <a:gd name="T35" fmla="*/ 330 h 1014"/>
                <a:gd name="T36" fmla="*/ 1030 w 1438"/>
                <a:gd name="T37" fmla="*/ 574 h 1014"/>
                <a:gd name="T38" fmla="*/ 1140 w 1438"/>
                <a:gd name="T39" fmla="*/ 580 h 1014"/>
                <a:gd name="T40" fmla="*/ 1240 w 1438"/>
                <a:gd name="T41" fmla="*/ 610 h 1014"/>
                <a:gd name="T42" fmla="*/ 1275 w 1438"/>
                <a:gd name="T43" fmla="*/ 718 h 1014"/>
                <a:gd name="T44" fmla="*/ 1267 w 1438"/>
                <a:gd name="T45" fmla="*/ 834 h 1014"/>
                <a:gd name="T46" fmla="*/ 1259 w 1438"/>
                <a:gd name="T47" fmla="*/ 822 h 1014"/>
                <a:gd name="T48" fmla="*/ 1242 w 1438"/>
                <a:gd name="T49" fmla="*/ 740 h 1014"/>
                <a:gd name="T50" fmla="*/ 322 w 1438"/>
                <a:gd name="T51" fmla="*/ 628 h 1014"/>
                <a:gd name="T52" fmla="*/ 291 w 1438"/>
                <a:gd name="T53" fmla="*/ 600 h 1014"/>
                <a:gd name="T54" fmla="*/ 293 w 1438"/>
                <a:gd name="T55" fmla="*/ 553 h 1014"/>
                <a:gd name="T56" fmla="*/ 320 w 1438"/>
                <a:gd name="T57" fmla="*/ 532 h 1014"/>
                <a:gd name="T58" fmla="*/ 353 w 1438"/>
                <a:gd name="T59" fmla="*/ 561 h 1014"/>
                <a:gd name="T60" fmla="*/ 349 w 1438"/>
                <a:gd name="T61" fmla="*/ 609 h 1014"/>
                <a:gd name="T62" fmla="*/ 322 w 1438"/>
                <a:gd name="T63" fmla="*/ 628 h 1014"/>
                <a:gd name="T64" fmla="*/ 567 w 1438"/>
                <a:gd name="T65" fmla="*/ 186 h 1014"/>
                <a:gd name="T66" fmla="*/ 539 w 1438"/>
                <a:gd name="T67" fmla="*/ 135 h 1014"/>
                <a:gd name="T68" fmla="*/ 551 w 1438"/>
                <a:gd name="T69" fmla="*/ 78 h 1014"/>
                <a:gd name="T70" fmla="*/ 579 w 1438"/>
                <a:gd name="T71" fmla="*/ 58 h 1014"/>
                <a:gd name="T72" fmla="*/ 606 w 1438"/>
                <a:gd name="T73" fmla="*/ 64 h 1014"/>
                <a:gd name="T74" fmla="*/ 635 w 1438"/>
                <a:gd name="T75" fmla="*/ 113 h 1014"/>
                <a:gd name="T76" fmla="*/ 624 w 1438"/>
                <a:gd name="T77" fmla="*/ 167 h 1014"/>
                <a:gd name="T78" fmla="*/ 594 w 1438"/>
                <a:gd name="T79" fmla="*/ 193 h 1014"/>
                <a:gd name="T80" fmla="*/ 829 w 1438"/>
                <a:gd name="T81" fmla="*/ 289 h 1014"/>
                <a:gd name="T82" fmla="*/ 800 w 1438"/>
                <a:gd name="T83" fmla="*/ 245 h 1014"/>
                <a:gd name="T84" fmla="*/ 804 w 1438"/>
                <a:gd name="T85" fmla="*/ 202 h 1014"/>
                <a:gd name="T86" fmla="*/ 833 w 1438"/>
                <a:gd name="T87" fmla="*/ 173 h 1014"/>
                <a:gd name="T88" fmla="*/ 855 w 1438"/>
                <a:gd name="T89" fmla="*/ 178 h 1014"/>
                <a:gd name="T90" fmla="*/ 883 w 1438"/>
                <a:gd name="T91" fmla="*/ 241 h 1014"/>
                <a:gd name="T92" fmla="*/ 863 w 1438"/>
                <a:gd name="T93" fmla="*/ 283 h 1014"/>
                <a:gd name="T94" fmla="*/ 1182 w 1438"/>
                <a:gd name="T95" fmla="*/ 579 h 1014"/>
                <a:gd name="T96" fmla="*/ 1157 w 1438"/>
                <a:gd name="T97" fmla="*/ 556 h 1014"/>
                <a:gd name="T98" fmla="*/ 1161 w 1438"/>
                <a:gd name="T99" fmla="*/ 512 h 1014"/>
                <a:gd name="T100" fmla="*/ 1194 w 1438"/>
                <a:gd name="T101" fmla="*/ 483 h 1014"/>
                <a:gd name="T102" fmla="*/ 1221 w 1438"/>
                <a:gd name="T103" fmla="*/ 502 h 1014"/>
                <a:gd name="T104" fmla="*/ 1223 w 1438"/>
                <a:gd name="T105" fmla="*/ 539 h 1014"/>
                <a:gd name="T106" fmla="*/ 1197 w 1438"/>
                <a:gd name="T107" fmla="*/ 575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8" h="1014">
                  <a:moveTo>
                    <a:pt x="999" y="437"/>
                  </a:moveTo>
                  <a:lnTo>
                    <a:pt x="999" y="0"/>
                  </a:lnTo>
                  <a:lnTo>
                    <a:pt x="442" y="0"/>
                  </a:lnTo>
                  <a:lnTo>
                    <a:pt x="442" y="437"/>
                  </a:lnTo>
                  <a:lnTo>
                    <a:pt x="0" y="437"/>
                  </a:lnTo>
                  <a:lnTo>
                    <a:pt x="0" y="1014"/>
                  </a:lnTo>
                  <a:lnTo>
                    <a:pt x="292" y="1014"/>
                  </a:lnTo>
                  <a:lnTo>
                    <a:pt x="292" y="1014"/>
                  </a:lnTo>
                  <a:lnTo>
                    <a:pt x="295" y="1011"/>
                  </a:lnTo>
                  <a:lnTo>
                    <a:pt x="296" y="1007"/>
                  </a:lnTo>
                  <a:lnTo>
                    <a:pt x="297" y="1003"/>
                  </a:lnTo>
                  <a:lnTo>
                    <a:pt x="298" y="999"/>
                  </a:lnTo>
                  <a:lnTo>
                    <a:pt x="279" y="765"/>
                  </a:lnTo>
                  <a:lnTo>
                    <a:pt x="279" y="765"/>
                  </a:lnTo>
                  <a:lnTo>
                    <a:pt x="279" y="762"/>
                  </a:lnTo>
                  <a:lnTo>
                    <a:pt x="277" y="760"/>
                  </a:lnTo>
                  <a:lnTo>
                    <a:pt x="275" y="761"/>
                  </a:lnTo>
                  <a:lnTo>
                    <a:pt x="272" y="763"/>
                  </a:lnTo>
                  <a:lnTo>
                    <a:pt x="205" y="834"/>
                  </a:lnTo>
                  <a:lnTo>
                    <a:pt x="205" y="834"/>
                  </a:lnTo>
                  <a:lnTo>
                    <a:pt x="203" y="836"/>
                  </a:lnTo>
                  <a:lnTo>
                    <a:pt x="201" y="836"/>
                  </a:lnTo>
                  <a:lnTo>
                    <a:pt x="199" y="835"/>
                  </a:lnTo>
                  <a:lnTo>
                    <a:pt x="197" y="834"/>
                  </a:lnTo>
                  <a:lnTo>
                    <a:pt x="195" y="832"/>
                  </a:lnTo>
                  <a:lnTo>
                    <a:pt x="194" y="830"/>
                  </a:lnTo>
                  <a:lnTo>
                    <a:pt x="194" y="827"/>
                  </a:lnTo>
                  <a:lnTo>
                    <a:pt x="194" y="825"/>
                  </a:lnTo>
                  <a:lnTo>
                    <a:pt x="271" y="675"/>
                  </a:lnTo>
                  <a:lnTo>
                    <a:pt x="271" y="675"/>
                  </a:lnTo>
                  <a:lnTo>
                    <a:pt x="273" y="671"/>
                  </a:lnTo>
                  <a:lnTo>
                    <a:pt x="276" y="667"/>
                  </a:lnTo>
                  <a:lnTo>
                    <a:pt x="284" y="660"/>
                  </a:lnTo>
                  <a:lnTo>
                    <a:pt x="293" y="653"/>
                  </a:lnTo>
                  <a:lnTo>
                    <a:pt x="301" y="649"/>
                  </a:lnTo>
                  <a:lnTo>
                    <a:pt x="357" y="634"/>
                  </a:lnTo>
                  <a:lnTo>
                    <a:pt x="357" y="634"/>
                  </a:lnTo>
                  <a:lnTo>
                    <a:pt x="363" y="632"/>
                  </a:lnTo>
                  <a:lnTo>
                    <a:pt x="369" y="629"/>
                  </a:lnTo>
                  <a:lnTo>
                    <a:pt x="377" y="625"/>
                  </a:lnTo>
                  <a:lnTo>
                    <a:pt x="431" y="577"/>
                  </a:lnTo>
                  <a:lnTo>
                    <a:pt x="431" y="577"/>
                  </a:lnTo>
                  <a:lnTo>
                    <a:pt x="437" y="573"/>
                  </a:lnTo>
                  <a:lnTo>
                    <a:pt x="440" y="569"/>
                  </a:lnTo>
                  <a:lnTo>
                    <a:pt x="442" y="563"/>
                  </a:lnTo>
                  <a:lnTo>
                    <a:pt x="444" y="554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6" y="257"/>
                  </a:lnTo>
                  <a:lnTo>
                    <a:pt x="489" y="250"/>
                  </a:lnTo>
                  <a:lnTo>
                    <a:pt x="492" y="244"/>
                  </a:lnTo>
                  <a:lnTo>
                    <a:pt x="496" y="239"/>
                  </a:lnTo>
                  <a:lnTo>
                    <a:pt x="500" y="235"/>
                  </a:lnTo>
                  <a:lnTo>
                    <a:pt x="506" y="231"/>
                  </a:lnTo>
                  <a:lnTo>
                    <a:pt x="512" y="229"/>
                  </a:lnTo>
                  <a:lnTo>
                    <a:pt x="519" y="226"/>
                  </a:lnTo>
                  <a:lnTo>
                    <a:pt x="519" y="226"/>
                  </a:lnTo>
                  <a:lnTo>
                    <a:pt x="533" y="223"/>
                  </a:lnTo>
                  <a:lnTo>
                    <a:pt x="551" y="220"/>
                  </a:lnTo>
                  <a:lnTo>
                    <a:pt x="574" y="217"/>
                  </a:lnTo>
                  <a:lnTo>
                    <a:pt x="604" y="215"/>
                  </a:lnTo>
                  <a:lnTo>
                    <a:pt x="604" y="215"/>
                  </a:lnTo>
                  <a:lnTo>
                    <a:pt x="642" y="216"/>
                  </a:lnTo>
                  <a:lnTo>
                    <a:pt x="642" y="216"/>
                  </a:lnTo>
                  <a:lnTo>
                    <a:pt x="648" y="216"/>
                  </a:lnTo>
                  <a:lnTo>
                    <a:pt x="653" y="217"/>
                  </a:lnTo>
                  <a:lnTo>
                    <a:pt x="658" y="219"/>
                  </a:lnTo>
                  <a:lnTo>
                    <a:pt x="663" y="221"/>
                  </a:lnTo>
                  <a:lnTo>
                    <a:pt x="670" y="226"/>
                  </a:lnTo>
                  <a:lnTo>
                    <a:pt x="676" y="232"/>
                  </a:lnTo>
                  <a:lnTo>
                    <a:pt x="680" y="238"/>
                  </a:lnTo>
                  <a:lnTo>
                    <a:pt x="683" y="244"/>
                  </a:lnTo>
                  <a:lnTo>
                    <a:pt x="686" y="253"/>
                  </a:lnTo>
                  <a:lnTo>
                    <a:pt x="686" y="253"/>
                  </a:lnTo>
                  <a:lnTo>
                    <a:pt x="706" y="388"/>
                  </a:lnTo>
                  <a:lnTo>
                    <a:pt x="725" y="515"/>
                  </a:lnTo>
                  <a:lnTo>
                    <a:pt x="725" y="515"/>
                  </a:lnTo>
                  <a:lnTo>
                    <a:pt x="726" y="519"/>
                  </a:lnTo>
                  <a:lnTo>
                    <a:pt x="727" y="519"/>
                  </a:lnTo>
                  <a:lnTo>
                    <a:pt x="728" y="519"/>
                  </a:lnTo>
                  <a:lnTo>
                    <a:pt x="729" y="517"/>
                  </a:lnTo>
                  <a:lnTo>
                    <a:pt x="730" y="515"/>
                  </a:lnTo>
                  <a:lnTo>
                    <a:pt x="730" y="515"/>
                  </a:lnTo>
                  <a:lnTo>
                    <a:pt x="736" y="485"/>
                  </a:lnTo>
                  <a:lnTo>
                    <a:pt x="736" y="485"/>
                  </a:lnTo>
                  <a:lnTo>
                    <a:pt x="770" y="339"/>
                  </a:lnTo>
                  <a:lnTo>
                    <a:pt x="770" y="339"/>
                  </a:lnTo>
                  <a:lnTo>
                    <a:pt x="773" y="331"/>
                  </a:lnTo>
                  <a:lnTo>
                    <a:pt x="776" y="325"/>
                  </a:lnTo>
                  <a:lnTo>
                    <a:pt x="781" y="320"/>
                  </a:lnTo>
                  <a:lnTo>
                    <a:pt x="786" y="315"/>
                  </a:lnTo>
                  <a:lnTo>
                    <a:pt x="791" y="312"/>
                  </a:lnTo>
                  <a:lnTo>
                    <a:pt x="796" y="310"/>
                  </a:lnTo>
                  <a:lnTo>
                    <a:pt x="801" y="308"/>
                  </a:lnTo>
                  <a:lnTo>
                    <a:pt x="806" y="307"/>
                  </a:lnTo>
                  <a:lnTo>
                    <a:pt x="806" y="307"/>
                  </a:lnTo>
                  <a:lnTo>
                    <a:pt x="843" y="304"/>
                  </a:lnTo>
                  <a:lnTo>
                    <a:pt x="866" y="303"/>
                  </a:lnTo>
                  <a:lnTo>
                    <a:pt x="883" y="303"/>
                  </a:lnTo>
                  <a:lnTo>
                    <a:pt x="883" y="303"/>
                  </a:lnTo>
                  <a:lnTo>
                    <a:pt x="888" y="303"/>
                  </a:lnTo>
                  <a:lnTo>
                    <a:pt x="894" y="305"/>
                  </a:lnTo>
                  <a:lnTo>
                    <a:pt x="899" y="307"/>
                  </a:lnTo>
                  <a:lnTo>
                    <a:pt x="904" y="310"/>
                  </a:lnTo>
                  <a:lnTo>
                    <a:pt x="909" y="313"/>
                  </a:lnTo>
                  <a:lnTo>
                    <a:pt x="914" y="318"/>
                  </a:lnTo>
                  <a:lnTo>
                    <a:pt x="918" y="324"/>
                  </a:lnTo>
                  <a:lnTo>
                    <a:pt x="922" y="330"/>
                  </a:lnTo>
                  <a:lnTo>
                    <a:pt x="1019" y="568"/>
                  </a:lnTo>
                  <a:lnTo>
                    <a:pt x="1019" y="568"/>
                  </a:lnTo>
                  <a:lnTo>
                    <a:pt x="1020" y="571"/>
                  </a:lnTo>
                  <a:lnTo>
                    <a:pt x="1022" y="572"/>
                  </a:lnTo>
                  <a:lnTo>
                    <a:pt x="1026" y="574"/>
                  </a:lnTo>
                  <a:lnTo>
                    <a:pt x="1030" y="574"/>
                  </a:lnTo>
                  <a:lnTo>
                    <a:pt x="1033" y="574"/>
                  </a:lnTo>
                  <a:lnTo>
                    <a:pt x="1121" y="578"/>
                  </a:lnTo>
                  <a:lnTo>
                    <a:pt x="1121" y="578"/>
                  </a:lnTo>
                  <a:lnTo>
                    <a:pt x="1131" y="579"/>
                  </a:lnTo>
                  <a:lnTo>
                    <a:pt x="1136" y="579"/>
                  </a:lnTo>
                  <a:lnTo>
                    <a:pt x="1140" y="580"/>
                  </a:lnTo>
                  <a:lnTo>
                    <a:pt x="1223" y="598"/>
                  </a:lnTo>
                  <a:lnTo>
                    <a:pt x="1223" y="598"/>
                  </a:lnTo>
                  <a:lnTo>
                    <a:pt x="1228" y="599"/>
                  </a:lnTo>
                  <a:lnTo>
                    <a:pt x="1234" y="603"/>
                  </a:lnTo>
                  <a:lnTo>
                    <a:pt x="1237" y="606"/>
                  </a:lnTo>
                  <a:lnTo>
                    <a:pt x="1240" y="610"/>
                  </a:lnTo>
                  <a:lnTo>
                    <a:pt x="1243" y="614"/>
                  </a:lnTo>
                  <a:lnTo>
                    <a:pt x="1245" y="620"/>
                  </a:lnTo>
                  <a:lnTo>
                    <a:pt x="1268" y="697"/>
                  </a:lnTo>
                  <a:lnTo>
                    <a:pt x="1268" y="697"/>
                  </a:lnTo>
                  <a:lnTo>
                    <a:pt x="1273" y="709"/>
                  </a:lnTo>
                  <a:lnTo>
                    <a:pt x="1275" y="718"/>
                  </a:lnTo>
                  <a:lnTo>
                    <a:pt x="1276" y="728"/>
                  </a:lnTo>
                  <a:lnTo>
                    <a:pt x="1275" y="742"/>
                  </a:lnTo>
                  <a:lnTo>
                    <a:pt x="1269" y="821"/>
                  </a:lnTo>
                  <a:lnTo>
                    <a:pt x="1269" y="821"/>
                  </a:lnTo>
                  <a:lnTo>
                    <a:pt x="1268" y="829"/>
                  </a:lnTo>
                  <a:lnTo>
                    <a:pt x="1267" y="834"/>
                  </a:lnTo>
                  <a:lnTo>
                    <a:pt x="1265" y="837"/>
                  </a:lnTo>
                  <a:lnTo>
                    <a:pt x="1264" y="838"/>
                  </a:lnTo>
                  <a:lnTo>
                    <a:pt x="1262" y="837"/>
                  </a:lnTo>
                  <a:lnTo>
                    <a:pt x="1261" y="834"/>
                  </a:lnTo>
                  <a:lnTo>
                    <a:pt x="1260" y="829"/>
                  </a:lnTo>
                  <a:lnTo>
                    <a:pt x="1259" y="822"/>
                  </a:lnTo>
                  <a:lnTo>
                    <a:pt x="1245" y="740"/>
                  </a:lnTo>
                  <a:lnTo>
                    <a:pt x="1245" y="740"/>
                  </a:lnTo>
                  <a:lnTo>
                    <a:pt x="1244" y="737"/>
                  </a:lnTo>
                  <a:lnTo>
                    <a:pt x="1244" y="737"/>
                  </a:lnTo>
                  <a:lnTo>
                    <a:pt x="1243" y="738"/>
                  </a:lnTo>
                  <a:lnTo>
                    <a:pt x="1242" y="740"/>
                  </a:lnTo>
                  <a:lnTo>
                    <a:pt x="1242" y="1014"/>
                  </a:lnTo>
                  <a:lnTo>
                    <a:pt x="1438" y="1014"/>
                  </a:lnTo>
                  <a:lnTo>
                    <a:pt x="1438" y="437"/>
                  </a:lnTo>
                  <a:lnTo>
                    <a:pt x="999" y="437"/>
                  </a:lnTo>
                  <a:close/>
                  <a:moveTo>
                    <a:pt x="322" y="628"/>
                  </a:moveTo>
                  <a:lnTo>
                    <a:pt x="322" y="628"/>
                  </a:lnTo>
                  <a:lnTo>
                    <a:pt x="317" y="627"/>
                  </a:lnTo>
                  <a:lnTo>
                    <a:pt x="311" y="625"/>
                  </a:lnTo>
                  <a:lnTo>
                    <a:pt x="305" y="621"/>
                  </a:lnTo>
                  <a:lnTo>
                    <a:pt x="300" y="616"/>
                  </a:lnTo>
                  <a:lnTo>
                    <a:pt x="295" y="609"/>
                  </a:lnTo>
                  <a:lnTo>
                    <a:pt x="291" y="600"/>
                  </a:lnTo>
                  <a:lnTo>
                    <a:pt x="288" y="588"/>
                  </a:lnTo>
                  <a:lnTo>
                    <a:pt x="288" y="575"/>
                  </a:lnTo>
                  <a:lnTo>
                    <a:pt x="288" y="575"/>
                  </a:lnTo>
                  <a:lnTo>
                    <a:pt x="288" y="567"/>
                  </a:lnTo>
                  <a:lnTo>
                    <a:pt x="290" y="560"/>
                  </a:lnTo>
                  <a:lnTo>
                    <a:pt x="293" y="553"/>
                  </a:lnTo>
                  <a:lnTo>
                    <a:pt x="298" y="546"/>
                  </a:lnTo>
                  <a:lnTo>
                    <a:pt x="302" y="540"/>
                  </a:lnTo>
                  <a:lnTo>
                    <a:pt x="308" y="536"/>
                  </a:lnTo>
                  <a:lnTo>
                    <a:pt x="314" y="533"/>
                  </a:lnTo>
                  <a:lnTo>
                    <a:pt x="320" y="532"/>
                  </a:lnTo>
                  <a:lnTo>
                    <a:pt x="320" y="532"/>
                  </a:lnTo>
                  <a:lnTo>
                    <a:pt x="327" y="533"/>
                  </a:lnTo>
                  <a:lnTo>
                    <a:pt x="333" y="535"/>
                  </a:lnTo>
                  <a:lnTo>
                    <a:pt x="339" y="540"/>
                  </a:lnTo>
                  <a:lnTo>
                    <a:pt x="344" y="545"/>
                  </a:lnTo>
                  <a:lnTo>
                    <a:pt x="349" y="552"/>
                  </a:lnTo>
                  <a:lnTo>
                    <a:pt x="353" y="561"/>
                  </a:lnTo>
                  <a:lnTo>
                    <a:pt x="355" y="570"/>
                  </a:lnTo>
                  <a:lnTo>
                    <a:pt x="356" y="581"/>
                  </a:lnTo>
                  <a:lnTo>
                    <a:pt x="356" y="581"/>
                  </a:lnTo>
                  <a:lnTo>
                    <a:pt x="355" y="592"/>
                  </a:lnTo>
                  <a:lnTo>
                    <a:pt x="352" y="601"/>
                  </a:lnTo>
                  <a:lnTo>
                    <a:pt x="349" y="609"/>
                  </a:lnTo>
                  <a:lnTo>
                    <a:pt x="344" y="616"/>
                  </a:lnTo>
                  <a:lnTo>
                    <a:pt x="339" y="621"/>
                  </a:lnTo>
                  <a:lnTo>
                    <a:pt x="333" y="625"/>
                  </a:lnTo>
                  <a:lnTo>
                    <a:pt x="327" y="627"/>
                  </a:lnTo>
                  <a:lnTo>
                    <a:pt x="322" y="628"/>
                  </a:lnTo>
                  <a:lnTo>
                    <a:pt x="322" y="628"/>
                  </a:lnTo>
                  <a:close/>
                  <a:moveTo>
                    <a:pt x="588" y="194"/>
                  </a:moveTo>
                  <a:lnTo>
                    <a:pt x="588" y="194"/>
                  </a:lnTo>
                  <a:lnTo>
                    <a:pt x="582" y="193"/>
                  </a:lnTo>
                  <a:lnTo>
                    <a:pt x="577" y="192"/>
                  </a:lnTo>
                  <a:lnTo>
                    <a:pt x="572" y="189"/>
                  </a:lnTo>
                  <a:lnTo>
                    <a:pt x="567" y="186"/>
                  </a:lnTo>
                  <a:lnTo>
                    <a:pt x="562" y="183"/>
                  </a:lnTo>
                  <a:lnTo>
                    <a:pt x="558" y="178"/>
                  </a:lnTo>
                  <a:lnTo>
                    <a:pt x="551" y="168"/>
                  </a:lnTo>
                  <a:lnTo>
                    <a:pt x="545" y="157"/>
                  </a:lnTo>
                  <a:lnTo>
                    <a:pt x="541" y="146"/>
                  </a:lnTo>
                  <a:lnTo>
                    <a:pt x="539" y="135"/>
                  </a:lnTo>
                  <a:lnTo>
                    <a:pt x="538" y="125"/>
                  </a:lnTo>
                  <a:lnTo>
                    <a:pt x="538" y="125"/>
                  </a:lnTo>
                  <a:lnTo>
                    <a:pt x="539" y="113"/>
                  </a:lnTo>
                  <a:lnTo>
                    <a:pt x="541" y="101"/>
                  </a:lnTo>
                  <a:lnTo>
                    <a:pt x="545" y="89"/>
                  </a:lnTo>
                  <a:lnTo>
                    <a:pt x="551" y="78"/>
                  </a:lnTo>
                  <a:lnTo>
                    <a:pt x="557" y="70"/>
                  </a:lnTo>
                  <a:lnTo>
                    <a:pt x="561" y="66"/>
                  </a:lnTo>
                  <a:lnTo>
                    <a:pt x="565" y="63"/>
                  </a:lnTo>
                  <a:lnTo>
                    <a:pt x="570" y="61"/>
                  </a:lnTo>
                  <a:lnTo>
                    <a:pt x="574" y="59"/>
                  </a:lnTo>
                  <a:lnTo>
                    <a:pt x="579" y="58"/>
                  </a:lnTo>
                  <a:lnTo>
                    <a:pt x="585" y="57"/>
                  </a:lnTo>
                  <a:lnTo>
                    <a:pt x="585" y="57"/>
                  </a:lnTo>
                  <a:lnTo>
                    <a:pt x="591" y="58"/>
                  </a:lnTo>
                  <a:lnTo>
                    <a:pt x="596" y="59"/>
                  </a:lnTo>
                  <a:lnTo>
                    <a:pt x="601" y="61"/>
                  </a:lnTo>
                  <a:lnTo>
                    <a:pt x="606" y="64"/>
                  </a:lnTo>
                  <a:lnTo>
                    <a:pt x="611" y="67"/>
                  </a:lnTo>
                  <a:lnTo>
                    <a:pt x="615" y="71"/>
                  </a:lnTo>
                  <a:lnTo>
                    <a:pt x="622" y="80"/>
                  </a:lnTo>
                  <a:lnTo>
                    <a:pt x="627" y="92"/>
                  </a:lnTo>
                  <a:lnTo>
                    <a:pt x="631" y="102"/>
                  </a:lnTo>
                  <a:lnTo>
                    <a:pt x="635" y="113"/>
                  </a:lnTo>
                  <a:lnTo>
                    <a:pt x="635" y="123"/>
                  </a:lnTo>
                  <a:lnTo>
                    <a:pt x="635" y="123"/>
                  </a:lnTo>
                  <a:lnTo>
                    <a:pt x="635" y="132"/>
                  </a:lnTo>
                  <a:lnTo>
                    <a:pt x="633" y="143"/>
                  </a:lnTo>
                  <a:lnTo>
                    <a:pt x="628" y="155"/>
                  </a:lnTo>
                  <a:lnTo>
                    <a:pt x="624" y="167"/>
                  </a:lnTo>
                  <a:lnTo>
                    <a:pt x="617" y="177"/>
                  </a:lnTo>
                  <a:lnTo>
                    <a:pt x="613" y="182"/>
                  </a:lnTo>
                  <a:lnTo>
                    <a:pt x="609" y="186"/>
                  </a:lnTo>
                  <a:lnTo>
                    <a:pt x="605" y="189"/>
                  </a:lnTo>
                  <a:lnTo>
                    <a:pt x="600" y="192"/>
                  </a:lnTo>
                  <a:lnTo>
                    <a:pt x="594" y="193"/>
                  </a:lnTo>
                  <a:lnTo>
                    <a:pt x="588" y="194"/>
                  </a:lnTo>
                  <a:lnTo>
                    <a:pt x="588" y="194"/>
                  </a:lnTo>
                  <a:close/>
                  <a:moveTo>
                    <a:pt x="843" y="293"/>
                  </a:moveTo>
                  <a:lnTo>
                    <a:pt x="843" y="293"/>
                  </a:lnTo>
                  <a:lnTo>
                    <a:pt x="836" y="292"/>
                  </a:lnTo>
                  <a:lnTo>
                    <a:pt x="829" y="289"/>
                  </a:lnTo>
                  <a:lnTo>
                    <a:pt x="822" y="285"/>
                  </a:lnTo>
                  <a:lnTo>
                    <a:pt x="814" y="278"/>
                  </a:lnTo>
                  <a:lnTo>
                    <a:pt x="808" y="269"/>
                  </a:lnTo>
                  <a:lnTo>
                    <a:pt x="803" y="258"/>
                  </a:lnTo>
                  <a:lnTo>
                    <a:pt x="801" y="252"/>
                  </a:lnTo>
                  <a:lnTo>
                    <a:pt x="800" y="245"/>
                  </a:lnTo>
                  <a:lnTo>
                    <a:pt x="799" y="238"/>
                  </a:lnTo>
                  <a:lnTo>
                    <a:pt x="798" y="231"/>
                  </a:lnTo>
                  <a:lnTo>
                    <a:pt x="798" y="231"/>
                  </a:lnTo>
                  <a:lnTo>
                    <a:pt x="799" y="221"/>
                  </a:lnTo>
                  <a:lnTo>
                    <a:pt x="801" y="211"/>
                  </a:lnTo>
                  <a:lnTo>
                    <a:pt x="804" y="202"/>
                  </a:lnTo>
                  <a:lnTo>
                    <a:pt x="809" y="193"/>
                  </a:lnTo>
                  <a:lnTo>
                    <a:pt x="814" y="185"/>
                  </a:lnTo>
                  <a:lnTo>
                    <a:pt x="821" y="179"/>
                  </a:lnTo>
                  <a:lnTo>
                    <a:pt x="825" y="176"/>
                  </a:lnTo>
                  <a:lnTo>
                    <a:pt x="829" y="174"/>
                  </a:lnTo>
                  <a:lnTo>
                    <a:pt x="833" y="173"/>
                  </a:lnTo>
                  <a:lnTo>
                    <a:pt x="838" y="173"/>
                  </a:lnTo>
                  <a:lnTo>
                    <a:pt x="838" y="173"/>
                  </a:lnTo>
                  <a:lnTo>
                    <a:pt x="843" y="173"/>
                  </a:lnTo>
                  <a:lnTo>
                    <a:pt x="847" y="174"/>
                  </a:lnTo>
                  <a:lnTo>
                    <a:pt x="851" y="176"/>
                  </a:lnTo>
                  <a:lnTo>
                    <a:pt x="855" y="178"/>
                  </a:lnTo>
                  <a:lnTo>
                    <a:pt x="863" y="184"/>
                  </a:lnTo>
                  <a:lnTo>
                    <a:pt x="869" y="192"/>
                  </a:lnTo>
                  <a:lnTo>
                    <a:pt x="875" y="202"/>
                  </a:lnTo>
                  <a:lnTo>
                    <a:pt x="880" y="214"/>
                  </a:lnTo>
                  <a:lnTo>
                    <a:pt x="882" y="227"/>
                  </a:lnTo>
                  <a:lnTo>
                    <a:pt x="883" y="241"/>
                  </a:lnTo>
                  <a:lnTo>
                    <a:pt x="883" y="241"/>
                  </a:lnTo>
                  <a:lnTo>
                    <a:pt x="882" y="250"/>
                  </a:lnTo>
                  <a:lnTo>
                    <a:pt x="878" y="259"/>
                  </a:lnTo>
                  <a:lnTo>
                    <a:pt x="874" y="267"/>
                  </a:lnTo>
                  <a:lnTo>
                    <a:pt x="869" y="276"/>
                  </a:lnTo>
                  <a:lnTo>
                    <a:pt x="863" y="283"/>
                  </a:lnTo>
                  <a:lnTo>
                    <a:pt x="856" y="288"/>
                  </a:lnTo>
                  <a:lnTo>
                    <a:pt x="849" y="292"/>
                  </a:lnTo>
                  <a:lnTo>
                    <a:pt x="843" y="293"/>
                  </a:lnTo>
                  <a:lnTo>
                    <a:pt x="843" y="293"/>
                  </a:lnTo>
                  <a:close/>
                  <a:moveTo>
                    <a:pt x="1182" y="579"/>
                  </a:moveTo>
                  <a:lnTo>
                    <a:pt x="1182" y="579"/>
                  </a:lnTo>
                  <a:lnTo>
                    <a:pt x="1178" y="578"/>
                  </a:lnTo>
                  <a:lnTo>
                    <a:pt x="1173" y="576"/>
                  </a:lnTo>
                  <a:lnTo>
                    <a:pt x="1168" y="573"/>
                  </a:lnTo>
                  <a:lnTo>
                    <a:pt x="1164" y="568"/>
                  </a:lnTo>
                  <a:lnTo>
                    <a:pt x="1160" y="563"/>
                  </a:lnTo>
                  <a:lnTo>
                    <a:pt x="1157" y="556"/>
                  </a:lnTo>
                  <a:lnTo>
                    <a:pt x="1155" y="549"/>
                  </a:lnTo>
                  <a:lnTo>
                    <a:pt x="1154" y="541"/>
                  </a:lnTo>
                  <a:lnTo>
                    <a:pt x="1154" y="541"/>
                  </a:lnTo>
                  <a:lnTo>
                    <a:pt x="1155" y="531"/>
                  </a:lnTo>
                  <a:lnTo>
                    <a:pt x="1158" y="521"/>
                  </a:lnTo>
                  <a:lnTo>
                    <a:pt x="1161" y="512"/>
                  </a:lnTo>
                  <a:lnTo>
                    <a:pt x="1166" y="503"/>
                  </a:lnTo>
                  <a:lnTo>
                    <a:pt x="1173" y="495"/>
                  </a:lnTo>
                  <a:lnTo>
                    <a:pt x="1179" y="489"/>
                  </a:lnTo>
                  <a:lnTo>
                    <a:pt x="1187" y="484"/>
                  </a:lnTo>
                  <a:lnTo>
                    <a:pt x="1191" y="483"/>
                  </a:lnTo>
                  <a:lnTo>
                    <a:pt x="1194" y="483"/>
                  </a:lnTo>
                  <a:lnTo>
                    <a:pt x="1194" y="483"/>
                  </a:lnTo>
                  <a:lnTo>
                    <a:pt x="1202" y="484"/>
                  </a:lnTo>
                  <a:lnTo>
                    <a:pt x="1208" y="487"/>
                  </a:lnTo>
                  <a:lnTo>
                    <a:pt x="1213" y="491"/>
                  </a:lnTo>
                  <a:lnTo>
                    <a:pt x="1218" y="496"/>
                  </a:lnTo>
                  <a:lnTo>
                    <a:pt x="1221" y="502"/>
                  </a:lnTo>
                  <a:lnTo>
                    <a:pt x="1223" y="509"/>
                  </a:lnTo>
                  <a:lnTo>
                    <a:pt x="1225" y="516"/>
                  </a:lnTo>
                  <a:lnTo>
                    <a:pt x="1225" y="523"/>
                  </a:lnTo>
                  <a:lnTo>
                    <a:pt x="1225" y="523"/>
                  </a:lnTo>
                  <a:lnTo>
                    <a:pt x="1225" y="530"/>
                  </a:lnTo>
                  <a:lnTo>
                    <a:pt x="1223" y="539"/>
                  </a:lnTo>
                  <a:lnTo>
                    <a:pt x="1220" y="548"/>
                  </a:lnTo>
                  <a:lnTo>
                    <a:pt x="1215" y="558"/>
                  </a:lnTo>
                  <a:lnTo>
                    <a:pt x="1209" y="566"/>
                  </a:lnTo>
                  <a:lnTo>
                    <a:pt x="1206" y="569"/>
                  </a:lnTo>
                  <a:lnTo>
                    <a:pt x="1202" y="573"/>
                  </a:lnTo>
                  <a:lnTo>
                    <a:pt x="1197" y="575"/>
                  </a:lnTo>
                  <a:lnTo>
                    <a:pt x="1193" y="577"/>
                  </a:lnTo>
                  <a:lnTo>
                    <a:pt x="1187" y="578"/>
                  </a:lnTo>
                  <a:lnTo>
                    <a:pt x="1182" y="579"/>
                  </a:lnTo>
                  <a:lnTo>
                    <a:pt x="1182" y="5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6" name="Freeform 39"/>
            <p:cNvSpPr>
              <a:spLocks/>
            </p:cNvSpPr>
            <p:nvPr userDrawn="1"/>
          </p:nvSpPr>
          <p:spPr bwMode="auto">
            <a:xfrm>
              <a:off x="1112838" y="6602413"/>
              <a:ext cx="146050" cy="146050"/>
            </a:xfrm>
            <a:custGeom>
              <a:avLst/>
              <a:gdLst>
                <a:gd name="T0" fmla="*/ 724 w 742"/>
                <a:gd name="T1" fmla="*/ 250 h 730"/>
                <a:gd name="T2" fmla="*/ 720 w 742"/>
                <a:gd name="T3" fmla="*/ 238 h 730"/>
                <a:gd name="T4" fmla="*/ 712 w 742"/>
                <a:gd name="T5" fmla="*/ 233 h 730"/>
                <a:gd name="T6" fmla="*/ 624 w 742"/>
                <a:gd name="T7" fmla="*/ 206 h 730"/>
                <a:gd name="T8" fmla="*/ 616 w 742"/>
                <a:gd name="T9" fmla="*/ 202 h 730"/>
                <a:gd name="T10" fmla="*/ 609 w 742"/>
                <a:gd name="T11" fmla="*/ 196 h 730"/>
                <a:gd name="T12" fmla="*/ 602 w 742"/>
                <a:gd name="T13" fmla="*/ 184 h 730"/>
                <a:gd name="T14" fmla="*/ 570 w 742"/>
                <a:gd name="T15" fmla="*/ 119 h 730"/>
                <a:gd name="T16" fmla="*/ 540 w 742"/>
                <a:gd name="T17" fmla="*/ 61 h 730"/>
                <a:gd name="T18" fmla="*/ 536 w 742"/>
                <a:gd name="T19" fmla="*/ 57 h 730"/>
                <a:gd name="T20" fmla="*/ 535 w 742"/>
                <a:gd name="T21" fmla="*/ 72 h 730"/>
                <a:gd name="T22" fmla="*/ 533 w 742"/>
                <a:gd name="T23" fmla="*/ 207 h 730"/>
                <a:gd name="T24" fmla="*/ 524 w 742"/>
                <a:gd name="T25" fmla="*/ 621 h 730"/>
                <a:gd name="T26" fmla="*/ 524 w 742"/>
                <a:gd name="T27" fmla="*/ 629 h 730"/>
                <a:gd name="T28" fmla="*/ 506 w 742"/>
                <a:gd name="T29" fmla="*/ 622 h 730"/>
                <a:gd name="T30" fmla="*/ 506 w 742"/>
                <a:gd name="T31" fmla="*/ 622 h 730"/>
                <a:gd name="T32" fmla="*/ 474 w 742"/>
                <a:gd name="T33" fmla="*/ 359 h 730"/>
                <a:gd name="T34" fmla="*/ 472 w 742"/>
                <a:gd name="T35" fmla="*/ 347 h 730"/>
                <a:gd name="T36" fmla="*/ 469 w 742"/>
                <a:gd name="T37" fmla="*/ 342 h 730"/>
                <a:gd name="T38" fmla="*/ 466 w 742"/>
                <a:gd name="T39" fmla="*/ 345 h 730"/>
                <a:gd name="T40" fmla="*/ 464 w 742"/>
                <a:gd name="T41" fmla="*/ 360 h 730"/>
                <a:gd name="T42" fmla="*/ 447 w 742"/>
                <a:gd name="T43" fmla="*/ 685 h 730"/>
                <a:gd name="T44" fmla="*/ 402 w 742"/>
                <a:gd name="T45" fmla="*/ 361 h 730"/>
                <a:gd name="T46" fmla="*/ 399 w 742"/>
                <a:gd name="T47" fmla="*/ 212 h 730"/>
                <a:gd name="T48" fmla="*/ 396 w 742"/>
                <a:gd name="T49" fmla="*/ 74 h 730"/>
                <a:gd name="T50" fmla="*/ 395 w 742"/>
                <a:gd name="T51" fmla="*/ 59 h 730"/>
                <a:gd name="T52" fmla="*/ 394 w 742"/>
                <a:gd name="T53" fmla="*/ 59 h 730"/>
                <a:gd name="T54" fmla="*/ 383 w 742"/>
                <a:gd name="T55" fmla="*/ 80 h 730"/>
                <a:gd name="T56" fmla="*/ 361 w 742"/>
                <a:gd name="T57" fmla="*/ 131 h 730"/>
                <a:gd name="T58" fmla="*/ 331 w 742"/>
                <a:gd name="T59" fmla="*/ 208 h 730"/>
                <a:gd name="T60" fmla="*/ 328 w 742"/>
                <a:gd name="T61" fmla="*/ 211 h 730"/>
                <a:gd name="T62" fmla="*/ 323 w 742"/>
                <a:gd name="T63" fmla="*/ 210 h 730"/>
                <a:gd name="T64" fmla="*/ 277 w 742"/>
                <a:gd name="T65" fmla="*/ 6 h 730"/>
                <a:gd name="T66" fmla="*/ 275 w 742"/>
                <a:gd name="T67" fmla="*/ 0 h 730"/>
                <a:gd name="T68" fmla="*/ 274 w 742"/>
                <a:gd name="T69" fmla="*/ 2 h 730"/>
                <a:gd name="T70" fmla="*/ 274 w 742"/>
                <a:gd name="T71" fmla="*/ 14 h 730"/>
                <a:gd name="T72" fmla="*/ 263 w 742"/>
                <a:gd name="T73" fmla="*/ 685 h 730"/>
                <a:gd name="T74" fmla="*/ 207 w 742"/>
                <a:gd name="T75" fmla="*/ 228 h 730"/>
                <a:gd name="T76" fmla="*/ 205 w 742"/>
                <a:gd name="T77" fmla="*/ 219 h 730"/>
                <a:gd name="T78" fmla="*/ 203 w 742"/>
                <a:gd name="T79" fmla="*/ 217 h 730"/>
                <a:gd name="T80" fmla="*/ 201 w 742"/>
                <a:gd name="T81" fmla="*/ 220 h 730"/>
                <a:gd name="T82" fmla="*/ 164 w 742"/>
                <a:gd name="T83" fmla="*/ 621 h 730"/>
                <a:gd name="T84" fmla="*/ 163 w 742"/>
                <a:gd name="T85" fmla="*/ 631 h 730"/>
                <a:gd name="T86" fmla="*/ 120 w 742"/>
                <a:gd name="T87" fmla="*/ 32 h 730"/>
                <a:gd name="T88" fmla="*/ 119 w 742"/>
                <a:gd name="T89" fmla="*/ 25 h 730"/>
                <a:gd name="T90" fmla="*/ 118 w 742"/>
                <a:gd name="T91" fmla="*/ 23 h 730"/>
                <a:gd name="T92" fmla="*/ 114 w 742"/>
                <a:gd name="T93" fmla="*/ 30 h 730"/>
                <a:gd name="T94" fmla="*/ 70 w 742"/>
                <a:gd name="T95" fmla="*/ 195 h 730"/>
                <a:gd name="T96" fmla="*/ 65 w 742"/>
                <a:gd name="T97" fmla="*/ 208 h 730"/>
                <a:gd name="T98" fmla="*/ 5 w 742"/>
                <a:gd name="T99" fmla="*/ 284 h 730"/>
                <a:gd name="T100" fmla="*/ 1 w 742"/>
                <a:gd name="T101" fmla="*/ 290 h 730"/>
                <a:gd name="T102" fmla="*/ 0 w 742"/>
                <a:gd name="T103" fmla="*/ 302 h 730"/>
                <a:gd name="T104" fmla="*/ 48 w 742"/>
                <a:gd name="T105" fmla="*/ 627 h 730"/>
                <a:gd name="T106" fmla="*/ 51 w 742"/>
                <a:gd name="T107" fmla="*/ 730 h 730"/>
                <a:gd name="T108" fmla="*/ 609 w 742"/>
                <a:gd name="T109" fmla="*/ 685 h 730"/>
                <a:gd name="T110" fmla="*/ 742 w 742"/>
                <a:gd name="T111" fmla="*/ 627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2" h="730">
                  <a:moveTo>
                    <a:pt x="724" y="250"/>
                  </a:moveTo>
                  <a:lnTo>
                    <a:pt x="724" y="250"/>
                  </a:lnTo>
                  <a:lnTo>
                    <a:pt x="723" y="243"/>
                  </a:lnTo>
                  <a:lnTo>
                    <a:pt x="720" y="238"/>
                  </a:lnTo>
                  <a:lnTo>
                    <a:pt x="717" y="235"/>
                  </a:lnTo>
                  <a:lnTo>
                    <a:pt x="712" y="233"/>
                  </a:lnTo>
                  <a:lnTo>
                    <a:pt x="624" y="206"/>
                  </a:lnTo>
                  <a:lnTo>
                    <a:pt x="624" y="206"/>
                  </a:lnTo>
                  <a:lnTo>
                    <a:pt x="619" y="204"/>
                  </a:lnTo>
                  <a:lnTo>
                    <a:pt x="616" y="202"/>
                  </a:lnTo>
                  <a:lnTo>
                    <a:pt x="612" y="199"/>
                  </a:lnTo>
                  <a:lnTo>
                    <a:pt x="609" y="196"/>
                  </a:lnTo>
                  <a:lnTo>
                    <a:pt x="605" y="190"/>
                  </a:lnTo>
                  <a:lnTo>
                    <a:pt x="602" y="184"/>
                  </a:lnTo>
                  <a:lnTo>
                    <a:pt x="602" y="184"/>
                  </a:lnTo>
                  <a:lnTo>
                    <a:pt x="570" y="119"/>
                  </a:lnTo>
                  <a:lnTo>
                    <a:pt x="548" y="76"/>
                  </a:lnTo>
                  <a:lnTo>
                    <a:pt x="540" y="61"/>
                  </a:lnTo>
                  <a:lnTo>
                    <a:pt x="538" y="58"/>
                  </a:lnTo>
                  <a:lnTo>
                    <a:pt x="536" y="57"/>
                  </a:lnTo>
                  <a:lnTo>
                    <a:pt x="536" y="57"/>
                  </a:lnTo>
                  <a:lnTo>
                    <a:pt x="535" y="72"/>
                  </a:lnTo>
                  <a:lnTo>
                    <a:pt x="534" y="106"/>
                  </a:lnTo>
                  <a:lnTo>
                    <a:pt x="533" y="207"/>
                  </a:lnTo>
                  <a:lnTo>
                    <a:pt x="533" y="354"/>
                  </a:lnTo>
                  <a:lnTo>
                    <a:pt x="524" y="621"/>
                  </a:lnTo>
                  <a:lnTo>
                    <a:pt x="524" y="621"/>
                  </a:lnTo>
                  <a:lnTo>
                    <a:pt x="524" y="629"/>
                  </a:lnTo>
                  <a:lnTo>
                    <a:pt x="507" y="629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490" y="481"/>
                  </a:lnTo>
                  <a:lnTo>
                    <a:pt x="474" y="359"/>
                  </a:lnTo>
                  <a:lnTo>
                    <a:pt x="474" y="359"/>
                  </a:lnTo>
                  <a:lnTo>
                    <a:pt x="472" y="347"/>
                  </a:lnTo>
                  <a:lnTo>
                    <a:pt x="470" y="343"/>
                  </a:lnTo>
                  <a:lnTo>
                    <a:pt x="469" y="342"/>
                  </a:lnTo>
                  <a:lnTo>
                    <a:pt x="467" y="342"/>
                  </a:lnTo>
                  <a:lnTo>
                    <a:pt x="466" y="345"/>
                  </a:lnTo>
                  <a:lnTo>
                    <a:pt x="465" y="351"/>
                  </a:lnTo>
                  <a:lnTo>
                    <a:pt x="464" y="360"/>
                  </a:lnTo>
                  <a:lnTo>
                    <a:pt x="464" y="360"/>
                  </a:lnTo>
                  <a:lnTo>
                    <a:pt x="447" y="685"/>
                  </a:lnTo>
                  <a:lnTo>
                    <a:pt x="428" y="685"/>
                  </a:lnTo>
                  <a:lnTo>
                    <a:pt x="402" y="361"/>
                  </a:lnTo>
                  <a:lnTo>
                    <a:pt x="402" y="361"/>
                  </a:lnTo>
                  <a:lnTo>
                    <a:pt x="399" y="212"/>
                  </a:lnTo>
                  <a:lnTo>
                    <a:pt x="397" y="109"/>
                  </a:lnTo>
                  <a:lnTo>
                    <a:pt x="396" y="74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4" y="59"/>
                  </a:lnTo>
                  <a:lnTo>
                    <a:pt x="391" y="63"/>
                  </a:lnTo>
                  <a:lnTo>
                    <a:pt x="383" y="80"/>
                  </a:lnTo>
                  <a:lnTo>
                    <a:pt x="373" y="104"/>
                  </a:lnTo>
                  <a:lnTo>
                    <a:pt x="361" y="131"/>
                  </a:lnTo>
                  <a:lnTo>
                    <a:pt x="340" y="184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28" y="211"/>
                  </a:lnTo>
                  <a:lnTo>
                    <a:pt x="326" y="212"/>
                  </a:lnTo>
                  <a:lnTo>
                    <a:pt x="323" y="210"/>
                  </a:lnTo>
                  <a:lnTo>
                    <a:pt x="322" y="208"/>
                  </a:lnTo>
                  <a:lnTo>
                    <a:pt x="277" y="6"/>
                  </a:lnTo>
                  <a:lnTo>
                    <a:pt x="277" y="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4" y="2"/>
                  </a:lnTo>
                  <a:lnTo>
                    <a:pt x="274" y="7"/>
                  </a:lnTo>
                  <a:lnTo>
                    <a:pt x="274" y="14"/>
                  </a:lnTo>
                  <a:lnTo>
                    <a:pt x="296" y="685"/>
                  </a:lnTo>
                  <a:lnTo>
                    <a:pt x="263" y="685"/>
                  </a:lnTo>
                  <a:lnTo>
                    <a:pt x="207" y="228"/>
                  </a:lnTo>
                  <a:lnTo>
                    <a:pt x="207" y="228"/>
                  </a:lnTo>
                  <a:lnTo>
                    <a:pt x="206" y="222"/>
                  </a:lnTo>
                  <a:lnTo>
                    <a:pt x="205" y="219"/>
                  </a:lnTo>
                  <a:lnTo>
                    <a:pt x="204" y="217"/>
                  </a:lnTo>
                  <a:lnTo>
                    <a:pt x="203" y="217"/>
                  </a:lnTo>
                  <a:lnTo>
                    <a:pt x="202" y="218"/>
                  </a:lnTo>
                  <a:lnTo>
                    <a:pt x="201" y="220"/>
                  </a:lnTo>
                  <a:lnTo>
                    <a:pt x="200" y="226"/>
                  </a:lnTo>
                  <a:lnTo>
                    <a:pt x="164" y="621"/>
                  </a:lnTo>
                  <a:lnTo>
                    <a:pt x="164" y="621"/>
                  </a:lnTo>
                  <a:lnTo>
                    <a:pt x="163" y="631"/>
                  </a:lnTo>
                  <a:lnTo>
                    <a:pt x="133" y="630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19" y="25"/>
                  </a:lnTo>
                  <a:lnTo>
                    <a:pt x="119" y="24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4" y="30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68" y="202"/>
                  </a:lnTo>
                  <a:lnTo>
                    <a:pt x="65" y="208"/>
                  </a:lnTo>
                  <a:lnTo>
                    <a:pt x="58" y="219"/>
                  </a:lnTo>
                  <a:lnTo>
                    <a:pt x="5" y="284"/>
                  </a:lnTo>
                  <a:lnTo>
                    <a:pt x="5" y="284"/>
                  </a:lnTo>
                  <a:lnTo>
                    <a:pt x="1" y="290"/>
                  </a:lnTo>
                  <a:lnTo>
                    <a:pt x="0" y="296"/>
                  </a:lnTo>
                  <a:lnTo>
                    <a:pt x="0" y="302"/>
                  </a:lnTo>
                  <a:lnTo>
                    <a:pt x="1" y="309"/>
                  </a:lnTo>
                  <a:lnTo>
                    <a:pt x="48" y="627"/>
                  </a:lnTo>
                  <a:lnTo>
                    <a:pt x="51" y="627"/>
                  </a:lnTo>
                  <a:lnTo>
                    <a:pt x="51" y="730"/>
                  </a:lnTo>
                  <a:lnTo>
                    <a:pt x="609" y="730"/>
                  </a:lnTo>
                  <a:lnTo>
                    <a:pt x="609" y="685"/>
                  </a:lnTo>
                  <a:lnTo>
                    <a:pt x="609" y="627"/>
                  </a:lnTo>
                  <a:lnTo>
                    <a:pt x="742" y="627"/>
                  </a:lnTo>
                  <a:lnTo>
                    <a:pt x="724" y="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7" name="Rectangle 40"/>
            <p:cNvSpPr>
              <a:spLocks noChangeArrowheads="1"/>
            </p:cNvSpPr>
            <p:nvPr userDrawn="1"/>
          </p:nvSpPr>
          <p:spPr bwMode="auto">
            <a:xfrm>
              <a:off x="1122363" y="6754813"/>
              <a:ext cx="111125" cy="17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8" name="Rectangle 41"/>
            <p:cNvSpPr>
              <a:spLocks noChangeArrowheads="1"/>
            </p:cNvSpPr>
            <p:nvPr userDrawn="1"/>
          </p:nvSpPr>
          <p:spPr bwMode="auto">
            <a:xfrm>
              <a:off x="1122363" y="6783388"/>
              <a:ext cx="1111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41" name="Rectangle 42"/>
            <p:cNvSpPr>
              <a:spLocks noChangeArrowheads="1"/>
            </p:cNvSpPr>
            <p:nvPr userDrawn="1"/>
          </p:nvSpPr>
          <p:spPr bwMode="auto">
            <a:xfrm>
              <a:off x="1122363" y="6810375"/>
              <a:ext cx="111125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Group 40"/>
          <p:cNvGrpSpPr/>
          <p:nvPr userDrawn="1"/>
        </p:nvGrpSpPr>
        <p:grpSpPr>
          <a:xfrm>
            <a:off x="0" y="6462078"/>
            <a:ext cx="12192000" cy="0"/>
            <a:chOff x="0" y="6462078"/>
            <a:chExt cx="9144000" cy="0"/>
          </a:xfrm>
        </p:grpSpPr>
        <p:sp>
          <p:nvSpPr>
            <p:cNvPr id="42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3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4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5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6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7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8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Group 48"/>
          <p:cNvGrpSpPr/>
          <p:nvPr userDrawn="1"/>
        </p:nvGrpSpPr>
        <p:grpSpPr>
          <a:xfrm>
            <a:off x="194734" y="6527166"/>
            <a:ext cx="2499868" cy="286383"/>
            <a:chOff x="146050" y="6527165"/>
            <a:chExt cx="1874901" cy="286383"/>
          </a:xfrm>
        </p:grpSpPr>
        <p:sp>
          <p:nvSpPr>
            <p:cNvPr id="50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1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2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3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4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5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6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7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8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9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0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1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2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3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4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5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233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043" name="Group 1042"/>
          <p:cNvGrpSpPr/>
          <p:nvPr/>
        </p:nvGrpSpPr>
        <p:grpSpPr>
          <a:xfrm>
            <a:off x="-6351" y="6439220"/>
            <a:ext cx="12204701" cy="45719"/>
            <a:chOff x="-4763" y="6424613"/>
            <a:chExt cx="9153526" cy="60325"/>
          </a:xfrm>
        </p:grpSpPr>
        <p:sp>
          <p:nvSpPr>
            <p:cNvPr id="11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6424613"/>
              <a:ext cx="9144000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6534150" y="6424613"/>
              <a:ext cx="1306513" cy="60325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7840663" y="6424613"/>
              <a:ext cx="1308100" cy="60325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1303338" y="6424613"/>
              <a:ext cx="1306513" cy="60325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 userDrawn="1"/>
          </p:nvSpPr>
          <p:spPr bwMode="auto">
            <a:xfrm>
              <a:off x="3917950" y="6424613"/>
              <a:ext cx="1308100" cy="60325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 userDrawn="1"/>
          </p:nvSpPr>
          <p:spPr bwMode="auto">
            <a:xfrm>
              <a:off x="2609850" y="6424613"/>
              <a:ext cx="1308100" cy="60325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226050" y="6424613"/>
              <a:ext cx="1308100" cy="60325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 userDrawn="1"/>
          </p:nvSpPr>
          <p:spPr bwMode="auto">
            <a:xfrm>
              <a:off x="-4763" y="6424613"/>
              <a:ext cx="1308100" cy="60325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54217" y="6527006"/>
            <a:ext cx="1108212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4800" y="6527006"/>
            <a:ext cx="75184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6527006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B8B0486-C00A-43B9-AD6A-D6D5B345383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042" name="Group 1041"/>
          <p:cNvGrpSpPr/>
          <p:nvPr/>
        </p:nvGrpSpPr>
        <p:grpSpPr>
          <a:xfrm>
            <a:off x="203200" y="6526213"/>
            <a:ext cx="2491317" cy="290512"/>
            <a:chOff x="152400" y="6526213"/>
            <a:chExt cx="1868488" cy="290512"/>
          </a:xfrm>
        </p:grpSpPr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152400" y="6575425"/>
              <a:ext cx="106363" cy="150812"/>
            </a:xfrm>
            <a:custGeom>
              <a:avLst/>
              <a:gdLst>
                <a:gd name="T0" fmla="*/ 456 w 535"/>
                <a:gd name="T1" fmla="*/ 716 h 760"/>
                <a:gd name="T2" fmla="*/ 400 w 535"/>
                <a:gd name="T3" fmla="*/ 745 h 760"/>
                <a:gd name="T4" fmla="*/ 331 w 535"/>
                <a:gd name="T5" fmla="*/ 759 h 760"/>
                <a:gd name="T6" fmla="*/ 0 w 535"/>
                <a:gd name="T7" fmla="*/ 0 h 760"/>
                <a:gd name="T8" fmla="*/ 320 w 535"/>
                <a:gd name="T9" fmla="*/ 1 h 760"/>
                <a:gd name="T10" fmla="*/ 389 w 535"/>
                <a:gd name="T11" fmla="*/ 14 h 760"/>
                <a:gd name="T12" fmla="*/ 446 w 535"/>
                <a:gd name="T13" fmla="*/ 44 h 760"/>
                <a:gd name="T14" fmla="*/ 476 w 535"/>
                <a:gd name="T15" fmla="*/ 71 h 760"/>
                <a:gd name="T16" fmla="*/ 508 w 535"/>
                <a:gd name="T17" fmla="*/ 123 h 760"/>
                <a:gd name="T18" fmla="*/ 522 w 535"/>
                <a:gd name="T19" fmla="*/ 185 h 760"/>
                <a:gd name="T20" fmla="*/ 523 w 535"/>
                <a:gd name="T21" fmla="*/ 223 h 760"/>
                <a:gd name="T22" fmla="*/ 515 w 535"/>
                <a:gd name="T23" fmla="*/ 263 h 760"/>
                <a:gd name="T24" fmla="*/ 500 w 535"/>
                <a:gd name="T25" fmla="*/ 298 h 760"/>
                <a:gd name="T26" fmla="*/ 485 w 535"/>
                <a:gd name="T27" fmla="*/ 319 h 760"/>
                <a:gd name="T28" fmla="*/ 460 w 535"/>
                <a:gd name="T29" fmla="*/ 346 h 760"/>
                <a:gd name="T30" fmla="*/ 431 w 535"/>
                <a:gd name="T31" fmla="*/ 364 h 760"/>
                <a:gd name="T32" fmla="*/ 433 w 535"/>
                <a:gd name="T33" fmla="*/ 374 h 760"/>
                <a:gd name="T34" fmla="*/ 466 w 535"/>
                <a:gd name="T35" fmla="*/ 395 h 760"/>
                <a:gd name="T36" fmla="*/ 494 w 535"/>
                <a:gd name="T37" fmla="*/ 423 h 760"/>
                <a:gd name="T38" fmla="*/ 510 w 535"/>
                <a:gd name="T39" fmla="*/ 445 h 760"/>
                <a:gd name="T40" fmla="*/ 527 w 535"/>
                <a:gd name="T41" fmla="*/ 484 h 760"/>
                <a:gd name="T42" fmla="*/ 534 w 535"/>
                <a:gd name="T43" fmla="*/ 529 h 760"/>
                <a:gd name="T44" fmla="*/ 534 w 535"/>
                <a:gd name="T45" fmla="*/ 570 h 760"/>
                <a:gd name="T46" fmla="*/ 519 w 535"/>
                <a:gd name="T47" fmla="*/ 636 h 760"/>
                <a:gd name="T48" fmla="*/ 500 w 535"/>
                <a:gd name="T49" fmla="*/ 673 h 760"/>
                <a:gd name="T50" fmla="*/ 472 w 535"/>
                <a:gd name="T51" fmla="*/ 703 h 760"/>
                <a:gd name="T52" fmla="*/ 375 w 535"/>
                <a:gd name="T53" fmla="*/ 132 h 760"/>
                <a:gd name="T54" fmla="*/ 346 w 535"/>
                <a:gd name="T55" fmla="*/ 115 h 760"/>
                <a:gd name="T56" fmla="*/ 311 w 535"/>
                <a:gd name="T57" fmla="*/ 106 h 760"/>
                <a:gd name="T58" fmla="*/ 114 w 535"/>
                <a:gd name="T59" fmla="*/ 104 h 760"/>
                <a:gd name="T60" fmla="*/ 285 w 535"/>
                <a:gd name="T61" fmla="*/ 321 h 760"/>
                <a:gd name="T62" fmla="*/ 324 w 535"/>
                <a:gd name="T63" fmla="*/ 317 h 760"/>
                <a:gd name="T64" fmla="*/ 356 w 535"/>
                <a:gd name="T65" fmla="*/ 306 h 760"/>
                <a:gd name="T66" fmla="*/ 375 w 535"/>
                <a:gd name="T67" fmla="*/ 293 h 760"/>
                <a:gd name="T68" fmla="*/ 396 w 535"/>
                <a:gd name="T69" fmla="*/ 269 h 760"/>
                <a:gd name="T70" fmla="*/ 406 w 535"/>
                <a:gd name="T71" fmla="*/ 238 h 760"/>
                <a:gd name="T72" fmla="*/ 409 w 535"/>
                <a:gd name="T73" fmla="*/ 213 h 760"/>
                <a:gd name="T74" fmla="*/ 404 w 535"/>
                <a:gd name="T75" fmla="*/ 177 h 760"/>
                <a:gd name="T76" fmla="*/ 390 w 535"/>
                <a:gd name="T77" fmla="*/ 148 h 760"/>
                <a:gd name="T78" fmla="*/ 375 w 535"/>
                <a:gd name="T79" fmla="*/ 132 h 760"/>
                <a:gd name="T80" fmla="*/ 379 w 535"/>
                <a:gd name="T81" fmla="*/ 450 h 760"/>
                <a:gd name="T82" fmla="*/ 347 w 535"/>
                <a:gd name="T83" fmla="*/ 433 h 760"/>
                <a:gd name="T84" fmla="*/ 309 w 535"/>
                <a:gd name="T85" fmla="*/ 426 h 760"/>
                <a:gd name="T86" fmla="*/ 114 w 535"/>
                <a:gd name="T87" fmla="*/ 656 h 760"/>
                <a:gd name="T88" fmla="*/ 309 w 535"/>
                <a:gd name="T89" fmla="*/ 656 h 760"/>
                <a:gd name="T90" fmla="*/ 347 w 535"/>
                <a:gd name="T91" fmla="*/ 648 h 760"/>
                <a:gd name="T92" fmla="*/ 379 w 535"/>
                <a:gd name="T93" fmla="*/ 631 h 760"/>
                <a:gd name="T94" fmla="*/ 395 w 535"/>
                <a:gd name="T95" fmla="*/ 616 h 760"/>
                <a:gd name="T96" fmla="*/ 412 w 535"/>
                <a:gd name="T97" fmla="*/ 587 h 760"/>
                <a:gd name="T98" fmla="*/ 420 w 535"/>
                <a:gd name="T99" fmla="*/ 552 h 760"/>
                <a:gd name="T100" fmla="*/ 420 w 535"/>
                <a:gd name="T101" fmla="*/ 527 h 760"/>
                <a:gd name="T102" fmla="*/ 412 w 535"/>
                <a:gd name="T103" fmla="*/ 494 h 760"/>
                <a:gd name="T104" fmla="*/ 395 w 535"/>
                <a:gd name="T105" fmla="*/ 46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5" h="760">
                  <a:moveTo>
                    <a:pt x="472" y="703"/>
                  </a:moveTo>
                  <a:lnTo>
                    <a:pt x="472" y="703"/>
                  </a:lnTo>
                  <a:lnTo>
                    <a:pt x="456" y="716"/>
                  </a:lnTo>
                  <a:lnTo>
                    <a:pt x="438" y="728"/>
                  </a:lnTo>
                  <a:lnTo>
                    <a:pt x="420" y="737"/>
                  </a:lnTo>
                  <a:lnTo>
                    <a:pt x="400" y="745"/>
                  </a:lnTo>
                  <a:lnTo>
                    <a:pt x="378" y="751"/>
                  </a:lnTo>
                  <a:lnTo>
                    <a:pt x="355" y="757"/>
                  </a:lnTo>
                  <a:lnTo>
                    <a:pt x="331" y="759"/>
                  </a:lnTo>
                  <a:lnTo>
                    <a:pt x="306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294" y="0"/>
                  </a:lnTo>
                  <a:lnTo>
                    <a:pt x="294" y="0"/>
                  </a:lnTo>
                  <a:lnTo>
                    <a:pt x="320" y="1"/>
                  </a:lnTo>
                  <a:lnTo>
                    <a:pt x="344" y="4"/>
                  </a:lnTo>
                  <a:lnTo>
                    <a:pt x="367" y="8"/>
                  </a:lnTo>
                  <a:lnTo>
                    <a:pt x="389" y="14"/>
                  </a:lnTo>
                  <a:lnTo>
                    <a:pt x="409" y="22"/>
                  </a:lnTo>
                  <a:lnTo>
                    <a:pt x="428" y="33"/>
                  </a:lnTo>
                  <a:lnTo>
                    <a:pt x="446" y="44"/>
                  </a:lnTo>
                  <a:lnTo>
                    <a:pt x="462" y="57"/>
                  </a:lnTo>
                  <a:lnTo>
                    <a:pt x="462" y="57"/>
                  </a:lnTo>
                  <a:lnTo>
                    <a:pt x="476" y="71"/>
                  </a:lnTo>
                  <a:lnTo>
                    <a:pt x="488" y="87"/>
                  </a:lnTo>
                  <a:lnTo>
                    <a:pt x="499" y="104"/>
                  </a:lnTo>
                  <a:lnTo>
                    <a:pt x="508" y="123"/>
                  </a:lnTo>
                  <a:lnTo>
                    <a:pt x="514" y="142"/>
                  </a:lnTo>
                  <a:lnTo>
                    <a:pt x="519" y="163"/>
                  </a:lnTo>
                  <a:lnTo>
                    <a:pt x="522" y="185"/>
                  </a:lnTo>
                  <a:lnTo>
                    <a:pt x="523" y="209"/>
                  </a:lnTo>
                  <a:lnTo>
                    <a:pt x="523" y="209"/>
                  </a:lnTo>
                  <a:lnTo>
                    <a:pt x="523" y="223"/>
                  </a:lnTo>
                  <a:lnTo>
                    <a:pt x="521" y="237"/>
                  </a:lnTo>
                  <a:lnTo>
                    <a:pt x="519" y="250"/>
                  </a:lnTo>
                  <a:lnTo>
                    <a:pt x="515" y="263"/>
                  </a:lnTo>
                  <a:lnTo>
                    <a:pt x="511" y="275"/>
                  </a:lnTo>
                  <a:lnTo>
                    <a:pt x="506" y="287"/>
                  </a:lnTo>
                  <a:lnTo>
                    <a:pt x="500" y="298"/>
                  </a:lnTo>
                  <a:lnTo>
                    <a:pt x="493" y="309"/>
                  </a:lnTo>
                  <a:lnTo>
                    <a:pt x="493" y="309"/>
                  </a:lnTo>
                  <a:lnTo>
                    <a:pt x="485" y="319"/>
                  </a:lnTo>
                  <a:lnTo>
                    <a:pt x="477" y="329"/>
                  </a:lnTo>
                  <a:lnTo>
                    <a:pt x="469" y="338"/>
                  </a:lnTo>
                  <a:lnTo>
                    <a:pt x="460" y="346"/>
                  </a:lnTo>
                  <a:lnTo>
                    <a:pt x="451" y="353"/>
                  </a:lnTo>
                  <a:lnTo>
                    <a:pt x="441" y="359"/>
                  </a:lnTo>
                  <a:lnTo>
                    <a:pt x="431" y="364"/>
                  </a:lnTo>
                  <a:lnTo>
                    <a:pt x="421" y="369"/>
                  </a:lnTo>
                  <a:lnTo>
                    <a:pt x="421" y="369"/>
                  </a:lnTo>
                  <a:lnTo>
                    <a:pt x="433" y="374"/>
                  </a:lnTo>
                  <a:lnTo>
                    <a:pt x="445" y="380"/>
                  </a:lnTo>
                  <a:lnTo>
                    <a:pt x="456" y="387"/>
                  </a:lnTo>
                  <a:lnTo>
                    <a:pt x="466" y="395"/>
                  </a:lnTo>
                  <a:lnTo>
                    <a:pt x="476" y="404"/>
                  </a:lnTo>
                  <a:lnTo>
                    <a:pt x="485" y="413"/>
                  </a:lnTo>
                  <a:lnTo>
                    <a:pt x="494" y="423"/>
                  </a:lnTo>
                  <a:lnTo>
                    <a:pt x="502" y="434"/>
                  </a:lnTo>
                  <a:lnTo>
                    <a:pt x="502" y="434"/>
                  </a:lnTo>
                  <a:lnTo>
                    <a:pt x="510" y="445"/>
                  </a:lnTo>
                  <a:lnTo>
                    <a:pt x="517" y="457"/>
                  </a:lnTo>
                  <a:lnTo>
                    <a:pt x="522" y="470"/>
                  </a:lnTo>
                  <a:lnTo>
                    <a:pt x="527" y="484"/>
                  </a:lnTo>
                  <a:lnTo>
                    <a:pt x="530" y="498"/>
                  </a:lnTo>
                  <a:lnTo>
                    <a:pt x="533" y="513"/>
                  </a:lnTo>
                  <a:lnTo>
                    <a:pt x="534" y="529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34" y="570"/>
                  </a:lnTo>
                  <a:lnTo>
                    <a:pt x="531" y="594"/>
                  </a:lnTo>
                  <a:lnTo>
                    <a:pt x="526" y="616"/>
                  </a:lnTo>
                  <a:lnTo>
                    <a:pt x="519" y="636"/>
                  </a:lnTo>
                  <a:lnTo>
                    <a:pt x="510" y="655"/>
                  </a:lnTo>
                  <a:lnTo>
                    <a:pt x="505" y="664"/>
                  </a:lnTo>
                  <a:lnTo>
                    <a:pt x="500" y="673"/>
                  </a:lnTo>
                  <a:lnTo>
                    <a:pt x="493" y="681"/>
                  </a:lnTo>
                  <a:lnTo>
                    <a:pt x="487" y="689"/>
                  </a:lnTo>
                  <a:lnTo>
                    <a:pt x="472" y="703"/>
                  </a:lnTo>
                  <a:lnTo>
                    <a:pt x="472" y="703"/>
                  </a:lnTo>
                  <a:close/>
                  <a:moveTo>
                    <a:pt x="375" y="132"/>
                  </a:moveTo>
                  <a:lnTo>
                    <a:pt x="375" y="132"/>
                  </a:lnTo>
                  <a:lnTo>
                    <a:pt x="365" y="126"/>
                  </a:lnTo>
                  <a:lnTo>
                    <a:pt x="356" y="120"/>
                  </a:lnTo>
                  <a:lnTo>
                    <a:pt x="346" y="115"/>
                  </a:lnTo>
                  <a:lnTo>
                    <a:pt x="335" y="111"/>
                  </a:lnTo>
                  <a:lnTo>
                    <a:pt x="324" y="108"/>
                  </a:lnTo>
                  <a:lnTo>
                    <a:pt x="311" y="106"/>
                  </a:lnTo>
                  <a:lnTo>
                    <a:pt x="298" y="105"/>
                  </a:lnTo>
                  <a:lnTo>
                    <a:pt x="285" y="104"/>
                  </a:lnTo>
                  <a:lnTo>
                    <a:pt x="114" y="104"/>
                  </a:lnTo>
                  <a:lnTo>
                    <a:pt x="114" y="321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98" y="321"/>
                  </a:lnTo>
                  <a:lnTo>
                    <a:pt x="311" y="320"/>
                  </a:lnTo>
                  <a:lnTo>
                    <a:pt x="324" y="317"/>
                  </a:lnTo>
                  <a:lnTo>
                    <a:pt x="335" y="314"/>
                  </a:lnTo>
                  <a:lnTo>
                    <a:pt x="346" y="310"/>
                  </a:lnTo>
                  <a:lnTo>
                    <a:pt x="356" y="306"/>
                  </a:lnTo>
                  <a:lnTo>
                    <a:pt x="365" y="300"/>
                  </a:lnTo>
                  <a:lnTo>
                    <a:pt x="375" y="293"/>
                  </a:lnTo>
                  <a:lnTo>
                    <a:pt x="375" y="293"/>
                  </a:lnTo>
                  <a:lnTo>
                    <a:pt x="383" y="286"/>
                  </a:lnTo>
                  <a:lnTo>
                    <a:pt x="390" y="278"/>
                  </a:lnTo>
                  <a:lnTo>
                    <a:pt x="396" y="269"/>
                  </a:lnTo>
                  <a:lnTo>
                    <a:pt x="400" y="259"/>
                  </a:lnTo>
                  <a:lnTo>
                    <a:pt x="404" y="249"/>
                  </a:lnTo>
                  <a:lnTo>
                    <a:pt x="406" y="238"/>
                  </a:lnTo>
                  <a:lnTo>
                    <a:pt x="408" y="226"/>
                  </a:lnTo>
                  <a:lnTo>
                    <a:pt x="409" y="213"/>
                  </a:lnTo>
                  <a:lnTo>
                    <a:pt x="409" y="213"/>
                  </a:lnTo>
                  <a:lnTo>
                    <a:pt x="408" y="200"/>
                  </a:lnTo>
                  <a:lnTo>
                    <a:pt x="406" y="188"/>
                  </a:lnTo>
                  <a:lnTo>
                    <a:pt x="404" y="177"/>
                  </a:lnTo>
                  <a:lnTo>
                    <a:pt x="400" y="166"/>
                  </a:lnTo>
                  <a:lnTo>
                    <a:pt x="396" y="157"/>
                  </a:lnTo>
                  <a:lnTo>
                    <a:pt x="390" y="148"/>
                  </a:lnTo>
                  <a:lnTo>
                    <a:pt x="383" y="140"/>
                  </a:lnTo>
                  <a:lnTo>
                    <a:pt x="375" y="132"/>
                  </a:lnTo>
                  <a:lnTo>
                    <a:pt x="375" y="132"/>
                  </a:lnTo>
                  <a:close/>
                  <a:moveTo>
                    <a:pt x="387" y="457"/>
                  </a:moveTo>
                  <a:lnTo>
                    <a:pt x="387" y="457"/>
                  </a:lnTo>
                  <a:lnTo>
                    <a:pt x="379" y="450"/>
                  </a:lnTo>
                  <a:lnTo>
                    <a:pt x="368" y="443"/>
                  </a:lnTo>
                  <a:lnTo>
                    <a:pt x="358" y="438"/>
                  </a:lnTo>
                  <a:lnTo>
                    <a:pt x="347" y="433"/>
                  </a:lnTo>
                  <a:lnTo>
                    <a:pt x="335" y="430"/>
                  </a:lnTo>
                  <a:lnTo>
                    <a:pt x="323" y="427"/>
                  </a:lnTo>
                  <a:lnTo>
                    <a:pt x="309" y="426"/>
                  </a:lnTo>
                  <a:lnTo>
                    <a:pt x="295" y="425"/>
                  </a:lnTo>
                  <a:lnTo>
                    <a:pt x="114" y="425"/>
                  </a:lnTo>
                  <a:lnTo>
                    <a:pt x="114" y="656"/>
                  </a:lnTo>
                  <a:lnTo>
                    <a:pt x="295" y="656"/>
                  </a:lnTo>
                  <a:lnTo>
                    <a:pt x="295" y="656"/>
                  </a:lnTo>
                  <a:lnTo>
                    <a:pt x="309" y="656"/>
                  </a:lnTo>
                  <a:lnTo>
                    <a:pt x="323" y="654"/>
                  </a:lnTo>
                  <a:lnTo>
                    <a:pt x="335" y="652"/>
                  </a:lnTo>
                  <a:lnTo>
                    <a:pt x="347" y="648"/>
                  </a:lnTo>
                  <a:lnTo>
                    <a:pt x="358" y="644"/>
                  </a:lnTo>
                  <a:lnTo>
                    <a:pt x="368" y="638"/>
                  </a:lnTo>
                  <a:lnTo>
                    <a:pt x="379" y="631"/>
                  </a:lnTo>
                  <a:lnTo>
                    <a:pt x="387" y="624"/>
                  </a:lnTo>
                  <a:lnTo>
                    <a:pt x="387" y="624"/>
                  </a:lnTo>
                  <a:lnTo>
                    <a:pt x="395" y="616"/>
                  </a:lnTo>
                  <a:lnTo>
                    <a:pt x="402" y="607"/>
                  </a:lnTo>
                  <a:lnTo>
                    <a:pt x="407" y="597"/>
                  </a:lnTo>
                  <a:lnTo>
                    <a:pt x="412" y="587"/>
                  </a:lnTo>
                  <a:lnTo>
                    <a:pt x="416" y="576"/>
                  </a:lnTo>
                  <a:lnTo>
                    <a:pt x="418" y="564"/>
                  </a:lnTo>
                  <a:lnTo>
                    <a:pt x="420" y="552"/>
                  </a:lnTo>
                  <a:lnTo>
                    <a:pt x="420" y="540"/>
                  </a:lnTo>
                  <a:lnTo>
                    <a:pt x="420" y="540"/>
                  </a:lnTo>
                  <a:lnTo>
                    <a:pt x="420" y="527"/>
                  </a:lnTo>
                  <a:lnTo>
                    <a:pt x="418" y="515"/>
                  </a:lnTo>
                  <a:lnTo>
                    <a:pt x="416" y="504"/>
                  </a:lnTo>
                  <a:lnTo>
                    <a:pt x="412" y="494"/>
                  </a:lnTo>
                  <a:lnTo>
                    <a:pt x="407" y="484"/>
                  </a:lnTo>
                  <a:lnTo>
                    <a:pt x="402" y="474"/>
                  </a:lnTo>
                  <a:lnTo>
                    <a:pt x="395" y="465"/>
                  </a:lnTo>
                  <a:lnTo>
                    <a:pt x="387" y="457"/>
                  </a:lnTo>
                  <a:lnTo>
                    <a:pt x="387" y="4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280988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5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4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4 w 437"/>
                <a:gd name="T27" fmla="*/ 256 h 553"/>
                <a:gd name="T28" fmla="*/ 124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40 w 437"/>
                <a:gd name="T43" fmla="*/ 94 h 553"/>
                <a:gd name="T44" fmla="*/ 210 w 437"/>
                <a:gd name="T45" fmla="*/ 92 h 553"/>
                <a:gd name="T46" fmla="*/ 154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0 w 437"/>
                <a:gd name="T55" fmla="*/ 41 h 553"/>
                <a:gd name="T56" fmla="*/ 91 w 437"/>
                <a:gd name="T57" fmla="*/ 22 h 553"/>
                <a:gd name="T58" fmla="*/ 113 w 437"/>
                <a:gd name="T59" fmla="*/ 13 h 553"/>
                <a:gd name="T60" fmla="*/ 152 w 437"/>
                <a:gd name="T61" fmla="*/ 4 h 553"/>
                <a:gd name="T62" fmla="*/ 214 w 437"/>
                <a:gd name="T63" fmla="*/ 0 h 553"/>
                <a:gd name="T64" fmla="*/ 267 w 437"/>
                <a:gd name="T65" fmla="*/ 3 h 553"/>
                <a:gd name="T66" fmla="*/ 332 w 437"/>
                <a:gd name="T67" fmla="*/ 18 h 553"/>
                <a:gd name="T68" fmla="*/ 382 w 437"/>
                <a:gd name="T69" fmla="*/ 46 h 553"/>
                <a:gd name="T70" fmla="*/ 415 w 437"/>
                <a:gd name="T71" fmla="*/ 87 h 553"/>
                <a:gd name="T72" fmla="*/ 433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79 w 437"/>
                <a:gd name="T79" fmla="*/ 309 h 553"/>
                <a:gd name="T80" fmla="*/ 151 w 437"/>
                <a:gd name="T81" fmla="*/ 315 h 553"/>
                <a:gd name="T82" fmla="*/ 129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5 w 437"/>
                <a:gd name="T89" fmla="*/ 386 h 553"/>
                <a:gd name="T90" fmla="*/ 109 w 437"/>
                <a:gd name="T91" fmla="*/ 412 h 553"/>
                <a:gd name="T92" fmla="*/ 119 w 437"/>
                <a:gd name="T93" fmla="*/ 432 h 553"/>
                <a:gd name="T94" fmla="*/ 136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2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7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4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4" y="238"/>
                  </a:lnTo>
                  <a:lnTo>
                    <a:pt x="143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0" y="92"/>
                  </a:lnTo>
                  <a:lnTo>
                    <a:pt x="210" y="92"/>
                  </a:lnTo>
                  <a:lnTo>
                    <a:pt x="189" y="93"/>
                  </a:lnTo>
                  <a:lnTo>
                    <a:pt x="170" y="95"/>
                  </a:lnTo>
                  <a:lnTo>
                    <a:pt x="154" y="99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5" y="10"/>
                  </a:lnTo>
                  <a:lnTo>
                    <a:pt x="138" y="7"/>
                  </a:lnTo>
                  <a:lnTo>
                    <a:pt x="152" y="4"/>
                  </a:lnTo>
                  <a:lnTo>
                    <a:pt x="166" y="3"/>
                  </a:lnTo>
                  <a:lnTo>
                    <a:pt x="182" y="1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5" y="87"/>
                  </a:lnTo>
                  <a:lnTo>
                    <a:pt x="423" y="104"/>
                  </a:lnTo>
                  <a:lnTo>
                    <a:pt x="429" y="122"/>
                  </a:lnTo>
                  <a:lnTo>
                    <a:pt x="433" y="141"/>
                  </a:lnTo>
                  <a:lnTo>
                    <a:pt x="436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79" y="309"/>
                  </a:lnTo>
                  <a:lnTo>
                    <a:pt x="169" y="310"/>
                  </a:lnTo>
                  <a:lnTo>
                    <a:pt x="159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29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4" y="438"/>
                  </a:lnTo>
                  <a:lnTo>
                    <a:pt x="130" y="443"/>
                  </a:lnTo>
                  <a:lnTo>
                    <a:pt x="136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0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385763" y="6619875"/>
              <a:ext cx="96838" cy="149225"/>
            </a:xfrm>
            <a:custGeom>
              <a:avLst/>
              <a:gdLst>
                <a:gd name="T0" fmla="*/ 247 w 485"/>
                <a:gd name="T1" fmla="*/ 647 h 754"/>
                <a:gd name="T2" fmla="*/ 247 w 485"/>
                <a:gd name="T3" fmla="*/ 647 h 754"/>
                <a:gd name="T4" fmla="*/ 239 w 485"/>
                <a:gd name="T5" fmla="*/ 667 h 754"/>
                <a:gd name="T6" fmla="*/ 230 w 485"/>
                <a:gd name="T7" fmla="*/ 685 h 754"/>
                <a:gd name="T8" fmla="*/ 219 w 485"/>
                <a:gd name="T9" fmla="*/ 701 h 754"/>
                <a:gd name="T10" fmla="*/ 208 w 485"/>
                <a:gd name="T11" fmla="*/ 714 h 754"/>
                <a:gd name="T12" fmla="*/ 208 w 485"/>
                <a:gd name="T13" fmla="*/ 714 h 754"/>
                <a:gd name="T14" fmla="*/ 197 w 485"/>
                <a:gd name="T15" fmla="*/ 725 h 754"/>
                <a:gd name="T16" fmla="*/ 185 w 485"/>
                <a:gd name="T17" fmla="*/ 733 h 754"/>
                <a:gd name="T18" fmla="*/ 171 w 485"/>
                <a:gd name="T19" fmla="*/ 740 h 754"/>
                <a:gd name="T20" fmla="*/ 158 w 485"/>
                <a:gd name="T21" fmla="*/ 745 h 754"/>
                <a:gd name="T22" fmla="*/ 158 w 485"/>
                <a:gd name="T23" fmla="*/ 745 h 754"/>
                <a:gd name="T24" fmla="*/ 144 w 485"/>
                <a:gd name="T25" fmla="*/ 749 h 754"/>
                <a:gd name="T26" fmla="*/ 129 w 485"/>
                <a:gd name="T27" fmla="*/ 752 h 754"/>
                <a:gd name="T28" fmla="*/ 113 w 485"/>
                <a:gd name="T29" fmla="*/ 754 h 754"/>
                <a:gd name="T30" fmla="*/ 96 w 485"/>
                <a:gd name="T31" fmla="*/ 754 h 754"/>
                <a:gd name="T32" fmla="*/ 53 w 485"/>
                <a:gd name="T33" fmla="*/ 754 h 754"/>
                <a:gd name="T34" fmla="*/ 53 w 485"/>
                <a:gd name="T35" fmla="*/ 656 h 754"/>
                <a:gd name="T36" fmla="*/ 81 w 485"/>
                <a:gd name="T37" fmla="*/ 656 h 754"/>
                <a:gd name="T38" fmla="*/ 81 w 485"/>
                <a:gd name="T39" fmla="*/ 656 h 754"/>
                <a:gd name="T40" fmla="*/ 96 w 485"/>
                <a:gd name="T41" fmla="*/ 655 h 754"/>
                <a:gd name="T42" fmla="*/ 110 w 485"/>
                <a:gd name="T43" fmla="*/ 652 h 754"/>
                <a:gd name="T44" fmla="*/ 121 w 485"/>
                <a:gd name="T45" fmla="*/ 649 h 754"/>
                <a:gd name="T46" fmla="*/ 126 w 485"/>
                <a:gd name="T47" fmla="*/ 646 h 754"/>
                <a:gd name="T48" fmla="*/ 130 w 485"/>
                <a:gd name="T49" fmla="*/ 643 h 754"/>
                <a:gd name="T50" fmla="*/ 130 w 485"/>
                <a:gd name="T51" fmla="*/ 643 h 754"/>
                <a:gd name="T52" fmla="*/ 138 w 485"/>
                <a:gd name="T53" fmla="*/ 636 h 754"/>
                <a:gd name="T54" fmla="*/ 145 w 485"/>
                <a:gd name="T55" fmla="*/ 626 h 754"/>
                <a:gd name="T56" fmla="*/ 152 w 485"/>
                <a:gd name="T57" fmla="*/ 613 h 754"/>
                <a:gd name="T58" fmla="*/ 158 w 485"/>
                <a:gd name="T59" fmla="*/ 598 h 754"/>
                <a:gd name="T60" fmla="*/ 189 w 485"/>
                <a:gd name="T61" fmla="*/ 514 h 754"/>
                <a:gd name="T62" fmla="*/ 0 w 485"/>
                <a:gd name="T63" fmla="*/ 0 h 754"/>
                <a:gd name="T64" fmla="*/ 114 w 485"/>
                <a:gd name="T65" fmla="*/ 0 h 754"/>
                <a:gd name="T66" fmla="*/ 244 w 485"/>
                <a:gd name="T67" fmla="*/ 380 h 754"/>
                <a:gd name="T68" fmla="*/ 369 w 485"/>
                <a:gd name="T69" fmla="*/ 0 h 754"/>
                <a:gd name="T70" fmla="*/ 485 w 485"/>
                <a:gd name="T71" fmla="*/ 0 h 754"/>
                <a:gd name="T72" fmla="*/ 247 w 485"/>
                <a:gd name="T73" fmla="*/ 64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5" h="754">
                  <a:moveTo>
                    <a:pt x="247" y="647"/>
                  </a:moveTo>
                  <a:lnTo>
                    <a:pt x="247" y="647"/>
                  </a:lnTo>
                  <a:lnTo>
                    <a:pt x="239" y="667"/>
                  </a:lnTo>
                  <a:lnTo>
                    <a:pt x="230" y="685"/>
                  </a:lnTo>
                  <a:lnTo>
                    <a:pt x="219" y="701"/>
                  </a:lnTo>
                  <a:lnTo>
                    <a:pt x="208" y="714"/>
                  </a:lnTo>
                  <a:lnTo>
                    <a:pt x="208" y="714"/>
                  </a:lnTo>
                  <a:lnTo>
                    <a:pt x="197" y="725"/>
                  </a:lnTo>
                  <a:lnTo>
                    <a:pt x="185" y="733"/>
                  </a:lnTo>
                  <a:lnTo>
                    <a:pt x="171" y="740"/>
                  </a:lnTo>
                  <a:lnTo>
                    <a:pt x="158" y="745"/>
                  </a:lnTo>
                  <a:lnTo>
                    <a:pt x="158" y="745"/>
                  </a:lnTo>
                  <a:lnTo>
                    <a:pt x="144" y="749"/>
                  </a:lnTo>
                  <a:lnTo>
                    <a:pt x="129" y="752"/>
                  </a:lnTo>
                  <a:lnTo>
                    <a:pt x="113" y="754"/>
                  </a:lnTo>
                  <a:lnTo>
                    <a:pt x="96" y="754"/>
                  </a:lnTo>
                  <a:lnTo>
                    <a:pt x="53" y="754"/>
                  </a:lnTo>
                  <a:lnTo>
                    <a:pt x="53" y="656"/>
                  </a:lnTo>
                  <a:lnTo>
                    <a:pt x="81" y="656"/>
                  </a:lnTo>
                  <a:lnTo>
                    <a:pt x="81" y="656"/>
                  </a:lnTo>
                  <a:lnTo>
                    <a:pt x="96" y="655"/>
                  </a:lnTo>
                  <a:lnTo>
                    <a:pt x="110" y="652"/>
                  </a:lnTo>
                  <a:lnTo>
                    <a:pt x="121" y="649"/>
                  </a:lnTo>
                  <a:lnTo>
                    <a:pt x="126" y="646"/>
                  </a:lnTo>
                  <a:lnTo>
                    <a:pt x="130" y="643"/>
                  </a:lnTo>
                  <a:lnTo>
                    <a:pt x="130" y="643"/>
                  </a:lnTo>
                  <a:lnTo>
                    <a:pt x="138" y="636"/>
                  </a:lnTo>
                  <a:lnTo>
                    <a:pt x="145" y="626"/>
                  </a:lnTo>
                  <a:lnTo>
                    <a:pt x="152" y="613"/>
                  </a:lnTo>
                  <a:lnTo>
                    <a:pt x="158" y="598"/>
                  </a:lnTo>
                  <a:lnTo>
                    <a:pt x="189" y="514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244" y="380"/>
                  </a:lnTo>
                  <a:lnTo>
                    <a:pt x="369" y="0"/>
                  </a:lnTo>
                  <a:lnTo>
                    <a:pt x="485" y="0"/>
                  </a:lnTo>
                  <a:lnTo>
                    <a:pt x="247" y="6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auto">
            <a:xfrm>
              <a:off x="490538" y="6618288"/>
              <a:ext cx="88900" cy="109537"/>
            </a:xfrm>
            <a:custGeom>
              <a:avLst/>
              <a:gdLst>
                <a:gd name="T0" fmla="*/ 356 w 452"/>
                <a:gd name="T1" fmla="*/ 527 h 553"/>
                <a:gd name="T2" fmla="*/ 275 w 452"/>
                <a:gd name="T3" fmla="*/ 551 h 553"/>
                <a:gd name="T4" fmla="*/ 192 w 452"/>
                <a:gd name="T5" fmla="*/ 552 h 553"/>
                <a:gd name="T6" fmla="*/ 114 w 452"/>
                <a:gd name="T7" fmla="*/ 539 h 553"/>
                <a:gd name="T8" fmla="*/ 73 w 452"/>
                <a:gd name="T9" fmla="*/ 525 h 553"/>
                <a:gd name="T10" fmla="*/ 23 w 452"/>
                <a:gd name="T11" fmla="*/ 495 h 553"/>
                <a:gd name="T12" fmla="*/ 72 w 452"/>
                <a:gd name="T13" fmla="*/ 404 h 553"/>
                <a:gd name="T14" fmla="*/ 104 w 452"/>
                <a:gd name="T15" fmla="*/ 430 h 553"/>
                <a:gd name="T16" fmla="*/ 141 w 452"/>
                <a:gd name="T17" fmla="*/ 447 h 553"/>
                <a:gd name="T18" fmla="*/ 205 w 452"/>
                <a:gd name="T19" fmla="*/ 459 h 553"/>
                <a:gd name="T20" fmla="*/ 252 w 452"/>
                <a:gd name="T21" fmla="*/ 459 h 553"/>
                <a:gd name="T22" fmla="*/ 294 w 452"/>
                <a:gd name="T23" fmla="*/ 449 h 553"/>
                <a:gd name="T24" fmla="*/ 320 w 452"/>
                <a:gd name="T25" fmla="*/ 436 h 553"/>
                <a:gd name="T26" fmla="*/ 340 w 452"/>
                <a:gd name="T27" fmla="*/ 411 h 553"/>
                <a:gd name="T28" fmla="*/ 345 w 452"/>
                <a:gd name="T29" fmla="*/ 386 h 553"/>
                <a:gd name="T30" fmla="*/ 338 w 452"/>
                <a:gd name="T31" fmla="*/ 354 h 553"/>
                <a:gd name="T32" fmla="*/ 327 w 452"/>
                <a:gd name="T33" fmla="*/ 340 h 553"/>
                <a:gd name="T34" fmla="*/ 305 w 452"/>
                <a:gd name="T35" fmla="*/ 328 h 553"/>
                <a:gd name="T36" fmla="*/ 187 w 452"/>
                <a:gd name="T37" fmla="*/ 314 h 553"/>
                <a:gd name="T38" fmla="*/ 133 w 452"/>
                <a:gd name="T39" fmla="*/ 305 h 553"/>
                <a:gd name="T40" fmla="*/ 79 w 452"/>
                <a:gd name="T41" fmla="*/ 280 h 553"/>
                <a:gd name="T42" fmla="*/ 50 w 452"/>
                <a:gd name="T43" fmla="*/ 251 h 553"/>
                <a:gd name="T44" fmla="*/ 30 w 452"/>
                <a:gd name="T45" fmla="*/ 198 h 553"/>
                <a:gd name="T46" fmla="*/ 28 w 452"/>
                <a:gd name="T47" fmla="*/ 146 h 553"/>
                <a:gd name="T48" fmla="*/ 50 w 452"/>
                <a:gd name="T49" fmla="*/ 82 h 553"/>
                <a:gd name="T50" fmla="*/ 85 w 452"/>
                <a:gd name="T51" fmla="*/ 44 h 553"/>
                <a:gd name="T52" fmla="*/ 150 w 452"/>
                <a:gd name="T53" fmla="*/ 11 h 553"/>
                <a:gd name="T54" fmla="*/ 230 w 452"/>
                <a:gd name="T55" fmla="*/ 0 h 553"/>
                <a:gd name="T56" fmla="*/ 317 w 452"/>
                <a:gd name="T57" fmla="*/ 8 h 553"/>
                <a:gd name="T58" fmla="*/ 368 w 452"/>
                <a:gd name="T59" fmla="*/ 23 h 553"/>
                <a:gd name="T60" fmla="*/ 412 w 452"/>
                <a:gd name="T61" fmla="*/ 46 h 553"/>
                <a:gd name="T62" fmla="*/ 362 w 452"/>
                <a:gd name="T63" fmla="*/ 130 h 553"/>
                <a:gd name="T64" fmla="*/ 304 w 452"/>
                <a:gd name="T65" fmla="*/ 100 h 553"/>
                <a:gd name="T66" fmla="*/ 249 w 452"/>
                <a:gd name="T67" fmla="*/ 91 h 553"/>
                <a:gd name="T68" fmla="*/ 207 w 452"/>
                <a:gd name="T69" fmla="*/ 91 h 553"/>
                <a:gd name="T70" fmla="*/ 171 w 452"/>
                <a:gd name="T71" fmla="*/ 101 h 553"/>
                <a:gd name="T72" fmla="*/ 150 w 452"/>
                <a:gd name="T73" fmla="*/ 114 h 553"/>
                <a:gd name="T74" fmla="*/ 134 w 452"/>
                <a:gd name="T75" fmla="*/ 137 h 553"/>
                <a:gd name="T76" fmla="*/ 131 w 452"/>
                <a:gd name="T77" fmla="*/ 159 h 553"/>
                <a:gd name="T78" fmla="*/ 137 w 452"/>
                <a:gd name="T79" fmla="*/ 189 h 553"/>
                <a:gd name="T80" fmla="*/ 148 w 452"/>
                <a:gd name="T81" fmla="*/ 202 h 553"/>
                <a:gd name="T82" fmla="*/ 172 w 452"/>
                <a:gd name="T83" fmla="*/ 215 h 553"/>
                <a:gd name="T84" fmla="*/ 291 w 452"/>
                <a:gd name="T85" fmla="*/ 229 h 553"/>
                <a:gd name="T86" fmla="*/ 344 w 452"/>
                <a:gd name="T87" fmla="*/ 238 h 553"/>
                <a:gd name="T88" fmla="*/ 399 w 452"/>
                <a:gd name="T89" fmla="*/ 264 h 553"/>
                <a:gd name="T90" fmla="*/ 429 w 452"/>
                <a:gd name="T91" fmla="*/ 294 h 553"/>
                <a:gd name="T92" fmla="*/ 449 w 452"/>
                <a:gd name="T93" fmla="*/ 348 h 553"/>
                <a:gd name="T94" fmla="*/ 451 w 452"/>
                <a:gd name="T95" fmla="*/ 402 h 553"/>
                <a:gd name="T96" fmla="*/ 428 w 452"/>
                <a:gd name="T97" fmla="*/ 469 h 553"/>
                <a:gd name="T98" fmla="*/ 389 w 452"/>
                <a:gd name="T99" fmla="*/ 5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2" h="553">
                  <a:moveTo>
                    <a:pt x="389" y="508"/>
                  </a:moveTo>
                  <a:lnTo>
                    <a:pt x="389" y="508"/>
                  </a:lnTo>
                  <a:lnTo>
                    <a:pt x="373" y="518"/>
                  </a:lnTo>
                  <a:lnTo>
                    <a:pt x="356" y="527"/>
                  </a:lnTo>
                  <a:lnTo>
                    <a:pt x="337" y="535"/>
                  </a:lnTo>
                  <a:lnTo>
                    <a:pt x="317" y="541"/>
                  </a:lnTo>
                  <a:lnTo>
                    <a:pt x="297" y="547"/>
                  </a:lnTo>
                  <a:lnTo>
                    <a:pt x="275" y="551"/>
                  </a:lnTo>
                  <a:lnTo>
                    <a:pt x="252" y="553"/>
                  </a:lnTo>
                  <a:lnTo>
                    <a:pt x="227" y="553"/>
                  </a:lnTo>
                  <a:lnTo>
                    <a:pt x="227" y="553"/>
                  </a:lnTo>
                  <a:lnTo>
                    <a:pt x="192" y="552"/>
                  </a:lnTo>
                  <a:lnTo>
                    <a:pt x="160" y="549"/>
                  </a:lnTo>
                  <a:lnTo>
                    <a:pt x="143" y="547"/>
                  </a:lnTo>
                  <a:lnTo>
                    <a:pt x="128" y="544"/>
                  </a:lnTo>
                  <a:lnTo>
                    <a:pt x="114" y="539"/>
                  </a:lnTo>
                  <a:lnTo>
                    <a:pt x="100" y="535"/>
                  </a:lnTo>
                  <a:lnTo>
                    <a:pt x="100" y="535"/>
                  </a:lnTo>
                  <a:lnTo>
                    <a:pt x="86" y="531"/>
                  </a:lnTo>
                  <a:lnTo>
                    <a:pt x="73" y="525"/>
                  </a:lnTo>
                  <a:lnTo>
                    <a:pt x="60" y="519"/>
                  </a:lnTo>
                  <a:lnTo>
                    <a:pt x="48" y="512"/>
                  </a:lnTo>
                  <a:lnTo>
                    <a:pt x="35" y="504"/>
                  </a:lnTo>
                  <a:lnTo>
                    <a:pt x="23" y="495"/>
                  </a:lnTo>
                  <a:lnTo>
                    <a:pt x="12" y="485"/>
                  </a:lnTo>
                  <a:lnTo>
                    <a:pt x="0" y="475"/>
                  </a:lnTo>
                  <a:lnTo>
                    <a:pt x="72" y="404"/>
                  </a:lnTo>
                  <a:lnTo>
                    <a:pt x="72" y="404"/>
                  </a:lnTo>
                  <a:lnTo>
                    <a:pt x="79" y="411"/>
                  </a:lnTo>
                  <a:lnTo>
                    <a:pt x="87" y="418"/>
                  </a:lnTo>
                  <a:lnTo>
                    <a:pt x="95" y="424"/>
                  </a:lnTo>
                  <a:lnTo>
                    <a:pt x="104" y="430"/>
                  </a:lnTo>
                  <a:lnTo>
                    <a:pt x="113" y="435"/>
                  </a:lnTo>
                  <a:lnTo>
                    <a:pt x="122" y="440"/>
                  </a:lnTo>
                  <a:lnTo>
                    <a:pt x="132" y="444"/>
                  </a:lnTo>
                  <a:lnTo>
                    <a:pt x="141" y="447"/>
                  </a:lnTo>
                  <a:lnTo>
                    <a:pt x="141" y="447"/>
                  </a:lnTo>
                  <a:lnTo>
                    <a:pt x="163" y="453"/>
                  </a:lnTo>
                  <a:lnTo>
                    <a:pt x="184" y="457"/>
                  </a:lnTo>
                  <a:lnTo>
                    <a:pt x="205" y="459"/>
                  </a:lnTo>
                  <a:lnTo>
                    <a:pt x="227" y="460"/>
                  </a:lnTo>
                  <a:lnTo>
                    <a:pt x="227" y="460"/>
                  </a:lnTo>
                  <a:lnTo>
                    <a:pt x="240" y="460"/>
                  </a:lnTo>
                  <a:lnTo>
                    <a:pt x="252" y="459"/>
                  </a:lnTo>
                  <a:lnTo>
                    <a:pt x="264" y="457"/>
                  </a:lnTo>
                  <a:lnTo>
                    <a:pt x="274" y="455"/>
                  </a:lnTo>
                  <a:lnTo>
                    <a:pt x="285" y="453"/>
                  </a:lnTo>
                  <a:lnTo>
                    <a:pt x="294" y="449"/>
                  </a:lnTo>
                  <a:lnTo>
                    <a:pt x="304" y="446"/>
                  </a:lnTo>
                  <a:lnTo>
                    <a:pt x="312" y="441"/>
                  </a:lnTo>
                  <a:lnTo>
                    <a:pt x="312" y="441"/>
                  </a:lnTo>
                  <a:lnTo>
                    <a:pt x="320" y="436"/>
                  </a:lnTo>
                  <a:lnTo>
                    <a:pt x="326" y="430"/>
                  </a:lnTo>
                  <a:lnTo>
                    <a:pt x="332" y="424"/>
                  </a:lnTo>
                  <a:lnTo>
                    <a:pt x="337" y="418"/>
                  </a:lnTo>
                  <a:lnTo>
                    <a:pt x="340" y="411"/>
                  </a:lnTo>
                  <a:lnTo>
                    <a:pt x="343" y="403"/>
                  </a:lnTo>
                  <a:lnTo>
                    <a:pt x="344" y="395"/>
                  </a:lnTo>
                  <a:lnTo>
                    <a:pt x="345" y="386"/>
                  </a:lnTo>
                  <a:lnTo>
                    <a:pt x="345" y="386"/>
                  </a:lnTo>
                  <a:lnTo>
                    <a:pt x="344" y="372"/>
                  </a:lnTo>
                  <a:lnTo>
                    <a:pt x="342" y="366"/>
                  </a:lnTo>
                  <a:lnTo>
                    <a:pt x="341" y="361"/>
                  </a:lnTo>
                  <a:lnTo>
                    <a:pt x="338" y="354"/>
                  </a:lnTo>
                  <a:lnTo>
                    <a:pt x="335" y="349"/>
                  </a:lnTo>
                  <a:lnTo>
                    <a:pt x="332" y="345"/>
                  </a:lnTo>
                  <a:lnTo>
                    <a:pt x="327" y="340"/>
                  </a:lnTo>
                  <a:lnTo>
                    <a:pt x="327" y="340"/>
                  </a:lnTo>
                  <a:lnTo>
                    <a:pt x="323" y="337"/>
                  </a:lnTo>
                  <a:lnTo>
                    <a:pt x="317" y="333"/>
                  </a:lnTo>
                  <a:lnTo>
                    <a:pt x="312" y="330"/>
                  </a:lnTo>
                  <a:lnTo>
                    <a:pt x="305" y="328"/>
                  </a:lnTo>
                  <a:lnTo>
                    <a:pt x="290" y="324"/>
                  </a:lnTo>
                  <a:lnTo>
                    <a:pt x="273" y="321"/>
                  </a:lnTo>
                  <a:lnTo>
                    <a:pt x="229" y="317"/>
                  </a:lnTo>
                  <a:lnTo>
                    <a:pt x="187" y="314"/>
                  </a:lnTo>
                  <a:lnTo>
                    <a:pt x="187" y="314"/>
                  </a:lnTo>
                  <a:lnTo>
                    <a:pt x="168" y="312"/>
                  </a:lnTo>
                  <a:lnTo>
                    <a:pt x="150" y="309"/>
                  </a:lnTo>
                  <a:lnTo>
                    <a:pt x="133" y="305"/>
                  </a:lnTo>
                  <a:lnTo>
                    <a:pt x="118" y="300"/>
                  </a:lnTo>
                  <a:lnTo>
                    <a:pt x="104" y="294"/>
                  </a:lnTo>
                  <a:lnTo>
                    <a:pt x="90" y="287"/>
                  </a:lnTo>
                  <a:lnTo>
                    <a:pt x="79" y="280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58" y="261"/>
                  </a:lnTo>
                  <a:lnTo>
                    <a:pt x="50" y="251"/>
                  </a:lnTo>
                  <a:lnTo>
                    <a:pt x="43" y="239"/>
                  </a:lnTo>
                  <a:lnTo>
                    <a:pt x="37" y="226"/>
                  </a:lnTo>
                  <a:lnTo>
                    <a:pt x="33" y="213"/>
                  </a:lnTo>
                  <a:lnTo>
                    <a:pt x="30" y="198"/>
                  </a:lnTo>
                  <a:lnTo>
                    <a:pt x="28" y="182"/>
                  </a:lnTo>
                  <a:lnTo>
                    <a:pt x="27" y="165"/>
                  </a:lnTo>
                  <a:lnTo>
                    <a:pt x="27" y="165"/>
                  </a:lnTo>
                  <a:lnTo>
                    <a:pt x="28" y="146"/>
                  </a:lnTo>
                  <a:lnTo>
                    <a:pt x="31" y="128"/>
                  </a:lnTo>
                  <a:lnTo>
                    <a:pt x="35" y="112"/>
                  </a:lnTo>
                  <a:lnTo>
                    <a:pt x="41" y="96"/>
                  </a:lnTo>
                  <a:lnTo>
                    <a:pt x="50" y="82"/>
                  </a:lnTo>
                  <a:lnTo>
                    <a:pt x="59" y="68"/>
                  </a:lnTo>
                  <a:lnTo>
                    <a:pt x="71" y="56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100" y="34"/>
                  </a:lnTo>
                  <a:lnTo>
                    <a:pt x="115" y="25"/>
                  </a:lnTo>
                  <a:lnTo>
                    <a:pt x="132" y="17"/>
                  </a:lnTo>
                  <a:lnTo>
                    <a:pt x="150" y="11"/>
                  </a:lnTo>
                  <a:lnTo>
                    <a:pt x="169" y="6"/>
                  </a:lnTo>
                  <a:lnTo>
                    <a:pt x="189" y="3"/>
                  </a:lnTo>
                  <a:lnTo>
                    <a:pt x="209" y="1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61" y="1"/>
                  </a:lnTo>
                  <a:lnTo>
                    <a:pt x="290" y="4"/>
                  </a:lnTo>
                  <a:lnTo>
                    <a:pt x="317" y="8"/>
                  </a:lnTo>
                  <a:lnTo>
                    <a:pt x="343" y="15"/>
                  </a:lnTo>
                  <a:lnTo>
                    <a:pt x="343" y="15"/>
                  </a:lnTo>
                  <a:lnTo>
                    <a:pt x="356" y="18"/>
                  </a:lnTo>
                  <a:lnTo>
                    <a:pt x="368" y="23"/>
                  </a:lnTo>
                  <a:lnTo>
                    <a:pt x="379" y="28"/>
                  </a:lnTo>
                  <a:lnTo>
                    <a:pt x="390" y="33"/>
                  </a:lnTo>
                  <a:lnTo>
                    <a:pt x="401" y="39"/>
                  </a:lnTo>
                  <a:lnTo>
                    <a:pt x="412" y="46"/>
                  </a:lnTo>
                  <a:lnTo>
                    <a:pt x="421" y="53"/>
                  </a:lnTo>
                  <a:lnTo>
                    <a:pt x="431" y="61"/>
                  </a:lnTo>
                  <a:lnTo>
                    <a:pt x="362" y="130"/>
                  </a:lnTo>
                  <a:lnTo>
                    <a:pt x="362" y="130"/>
                  </a:lnTo>
                  <a:lnTo>
                    <a:pt x="349" y="120"/>
                  </a:lnTo>
                  <a:lnTo>
                    <a:pt x="335" y="112"/>
                  </a:lnTo>
                  <a:lnTo>
                    <a:pt x="320" y="105"/>
                  </a:lnTo>
                  <a:lnTo>
                    <a:pt x="304" y="100"/>
                  </a:lnTo>
                  <a:lnTo>
                    <a:pt x="304" y="100"/>
                  </a:lnTo>
                  <a:lnTo>
                    <a:pt x="286" y="96"/>
                  </a:lnTo>
                  <a:lnTo>
                    <a:pt x="268" y="93"/>
                  </a:lnTo>
                  <a:lnTo>
                    <a:pt x="249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8" y="91"/>
                  </a:lnTo>
                  <a:lnTo>
                    <a:pt x="207" y="91"/>
                  </a:lnTo>
                  <a:lnTo>
                    <a:pt x="197" y="93"/>
                  </a:lnTo>
                  <a:lnTo>
                    <a:pt x="188" y="95"/>
                  </a:lnTo>
                  <a:lnTo>
                    <a:pt x="179" y="98"/>
                  </a:lnTo>
                  <a:lnTo>
                    <a:pt x="171" y="101"/>
                  </a:lnTo>
                  <a:lnTo>
                    <a:pt x="164" y="105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0" y="114"/>
                  </a:lnTo>
                  <a:lnTo>
                    <a:pt x="145" y="119"/>
                  </a:lnTo>
                  <a:lnTo>
                    <a:pt x="141" y="125"/>
                  </a:lnTo>
                  <a:lnTo>
                    <a:pt x="137" y="131"/>
                  </a:lnTo>
                  <a:lnTo>
                    <a:pt x="134" y="137"/>
                  </a:lnTo>
                  <a:lnTo>
                    <a:pt x="132" y="144"/>
                  </a:lnTo>
                  <a:lnTo>
                    <a:pt x="131" y="151"/>
                  </a:lnTo>
                  <a:lnTo>
                    <a:pt x="131" y="159"/>
                  </a:lnTo>
                  <a:lnTo>
                    <a:pt x="131" y="159"/>
                  </a:lnTo>
                  <a:lnTo>
                    <a:pt x="132" y="172"/>
                  </a:lnTo>
                  <a:lnTo>
                    <a:pt x="133" y="179"/>
                  </a:lnTo>
                  <a:lnTo>
                    <a:pt x="135" y="184"/>
                  </a:lnTo>
                  <a:lnTo>
                    <a:pt x="137" y="189"/>
                  </a:lnTo>
                  <a:lnTo>
                    <a:pt x="140" y="194"/>
                  </a:lnTo>
                  <a:lnTo>
                    <a:pt x="144" y="198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2" y="206"/>
                  </a:lnTo>
                  <a:lnTo>
                    <a:pt x="159" y="209"/>
                  </a:lnTo>
                  <a:lnTo>
                    <a:pt x="165" y="212"/>
                  </a:lnTo>
                  <a:lnTo>
                    <a:pt x="172" y="215"/>
                  </a:lnTo>
                  <a:lnTo>
                    <a:pt x="187" y="219"/>
                  </a:lnTo>
                  <a:lnTo>
                    <a:pt x="206" y="222"/>
                  </a:lnTo>
                  <a:lnTo>
                    <a:pt x="250" y="226"/>
                  </a:lnTo>
                  <a:lnTo>
                    <a:pt x="291" y="229"/>
                  </a:lnTo>
                  <a:lnTo>
                    <a:pt x="291" y="229"/>
                  </a:lnTo>
                  <a:lnTo>
                    <a:pt x="310" y="231"/>
                  </a:lnTo>
                  <a:lnTo>
                    <a:pt x="327" y="234"/>
                  </a:lnTo>
                  <a:lnTo>
                    <a:pt x="344" y="238"/>
                  </a:lnTo>
                  <a:lnTo>
                    <a:pt x="359" y="243"/>
                  </a:lnTo>
                  <a:lnTo>
                    <a:pt x="374" y="249"/>
                  </a:lnTo>
                  <a:lnTo>
                    <a:pt x="387" y="256"/>
                  </a:lnTo>
                  <a:lnTo>
                    <a:pt x="399" y="264"/>
                  </a:lnTo>
                  <a:lnTo>
                    <a:pt x="411" y="273"/>
                  </a:lnTo>
                  <a:lnTo>
                    <a:pt x="411" y="273"/>
                  </a:lnTo>
                  <a:lnTo>
                    <a:pt x="420" y="283"/>
                  </a:lnTo>
                  <a:lnTo>
                    <a:pt x="429" y="294"/>
                  </a:lnTo>
                  <a:lnTo>
                    <a:pt x="436" y="306"/>
                  </a:lnTo>
                  <a:lnTo>
                    <a:pt x="442" y="319"/>
                  </a:lnTo>
                  <a:lnTo>
                    <a:pt x="446" y="333"/>
                  </a:lnTo>
                  <a:lnTo>
                    <a:pt x="449" y="348"/>
                  </a:lnTo>
                  <a:lnTo>
                    <a:pt x="451" y="365"/>
                  </a:lnTo>
                  <a:lnTo>
                    <a:pt x="452" y="382"/>
                  </a:lnTo>
                  <a:lnTo>
                    <a:pt x="452" y="382"/>
                  </a:lnTo>
                  <a:lnTo>
                    <a:pt x="451" y="402"/>
                  </a:lnTo>
                  <a:lnTo>
                    <a:pt x="448" y="420"/>
                  </a:lnTo>
                  <a:lnTo>
                    <a:pt x="443" y="438"/>
                  </a:lnTo>
                  <a:lnTo>
                    <a:pt x="436" y="454"/>
                  </a:lnTo>
                  <a:lnTo>
                    <a:pt x="428" y="469"/>
                  </a:lnTo>
                  <a:lnTo>
                    <a:pt x="417" y="483"/>
                  </a:lnTo>
                  <a:lnTo>
                    <a:pt x="403" y="496"/>
                  </a:lnTo>
                  <a:lnTo>
                    <a:pt x="389" y="508"/>
                  </a:lnTo>
                  <a:lnTo>
                    <a:pt x="389" y="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593725" y="6588125"/>
              <a:ext cx="55563" cy="138112"/>
            </a:xfrm>
            <a:custGeom>
              <a:avLst/>
              <a:gdLst>
                <a:gd name="T0" fmla="*/ 210 w 274"/>
                <a:gd name="T1" fmla="*/ 695 h 695"/>
                <a:gd name="T2" fmla="*/ 210 w 274"/>
                <a:gd name="T3" fmla="*/ 695 h 695"/>
                <a:gd name="T4" fmla="*/ 193 w 274"/>
                <a:gd name="T5" fmla="*/ 694 h 695"/>
                <a:gd name="T6" fmla="*/ 176 w 274"/>
                <a:gd name="T7" fmla="*/ 692 h 695"/>
                <a:gd name="T8" fmla="*/ 161 w 274"/>
                <a:gd name="T9" fmla="*/ 688 h 695"/>
                <a:gd name="T10" fmla="*/ 147 w 274"/>
                <a:gd name="T11" fmla="*/ 683 h 695"/>
                <a:gd name="T12" fmla="*/ 134 w 274"/>
                <a:gd name="T13" fmla="*/ 677 h 695"/>
                <a:gd name="T14" fmla="*/ 121 w 274"/>
                <a:gd name="T15" fmla="*/ 670 h 695"/>
                <a:gd name="T16" fmla="*/ 110 w 274"/>
                <a:gd name="T17" fmla="*/ 661 h 695"/>
                <a:gd name="T18" fmla="*/ 100 w 274"/>
                <a:gd name="T19" fmla="*/ 651 h 695"/>
                <a:gd name="T20" fmla="*/ 100 w 274"/>
                <a:gd name="T21" fmla="*/ 651 h 695"/>
                <a:gd name="T22" fmla="*/ 91 w 274"/>
                <a:gd name="T23" fmla="*/ 639 h 695"/>
                <a:gd name="T24" fmla="*/ 83 w 274"/>
                <a:gd name="T25" fmla="*/ 628 h 695"/>
                <a:gd name="T26" fmla="*/ 76 w 274"/>
                <a:gd name="T27" fmla="*/ 615 h 695"/>
                <a:gd name="T28" fmla="*/ 71 w 274"/>
                <a:gd name="T29" fmla="*/ 602 h 695"/>
                <a:gd name="T30" fmla="*/ 67 w 274"/>
                <a:gd name="T31" fmla="*/ 589 h 695"/>
                <a:gd name="T32" fmla="*/ 64 w 274"/>
                <a:gd name="T33" fmla="*/ 575 h 695"/>
                <a:gd name="T34" fmla="*/ 62 w 274"/>
                <a:gd name="T35" fmla="*/ 560 h 695"/>
                <a:gd name="T36" fmla="*/ 61 w 274"/>
                <a:gd name="T37" fmla="*/ 545 h 695"/>
                <a:gd name="T38" fmla="*/ 61 w 274"/>
                <a:gd name="T39" fmla="*/ 247 h 695"/>
                <a:gd name="T40" fmla="*/ 0 w 274"/>
                <a:gd name="T41" fmla="*/ 247 h 695"/>
                <a:gd name="T42" fmla="*/ 0 w 274"/>
                <a:gd name="T43" fmla="*/ 164 h 695"/>
                <a:gd name="T44" fmla="*/ 61 w 274"/>
                <a:gd name="T45" fmla="*/ 164 h 695"/>
                <a:gd name="T46" fmla="*/ 61 w 274"/>
                <a:gd name="T47" fmla="*/ 0 h 695"/>
                <a:gd name="T48" fmla="*/ 171 w 274"/>
                <a:gd name="T49" fmla="*/ 0 h 695"/>
                <a:gd name="T50" fmla="*/ 171 w 274"/>
                <a:gd name="T51" fmla="*/ 164 h 695"/>
                <a:gd name="T52" fmla="*/ 274 w 274"/>
                <a:gd name="T53" fmla="*/ 164 h 695"/>
                <a:gd name="T54" fmla="*/ 274 w 274"/>
                <a:gd name="T55" fmla="*/ 247 h 695"/>
                <a:gd name="T56" fmla="*/ 171 w 274"/>
                <a:gd name="T57" fmla="*/ 247 h 695"/>
                <a:gd name="T58" fmla="*/ 171 w 274"/>
                <a:gd name="T59" fmla="*/ 539 h 695"/>
                <a:gd name="T60" fmla="*/ 171 w 274"/>
                <a:gd name="T61" fmla="*/ 539 h 695"/>
                <a:gd name="T62" fmla="*/ 172 w 274"/>
                <a:gd name="T63" fmla="*/ 554 h 695"/>
                <a:gd name="T64" fmla="*/ 174 w 274"/>
                <a:gd name="T65" fmla="*/ 567 h 695"/>
                <a:gd name="T66" fmla="*/ 176 w 274"/>
                <a:gd name="T67" fmla="*/ 572 h 695"/>
                <a:gd name="T68" fmla="*/ 179 w 274"/>
                <a:gd name="T69" fmla="*/ 577 h 695"/>
                <a:gd name="T70" fmla="*/ 182 w 274"/>
                <a:gd name="T71" fmla="*/ 582 h 695"/>
                <a:gd name="T72" fmla="*/ 185 w 274"/>
                <a:gd name="T73" fmla="*/ 586 h 695"/>
                <a:gd name="T74" fmla="*/ 189 w 274"/>
                <a:gd name="T75" fmla="*/ 590 h 695"/>
                <a:gd name="T76" fmla="*/ 194 w 274"/>
                <a:gd name="T77" fmla="*/ 593 h 695"/>
                <a:gd name="T78" fmla="*/ 199 w 274"/>
                <a:gd name="T79" fmla="*/ 596 h 695"/>
                <a:gd name="T80" fmla="*/ 204 w 274"/>
                <a:gd name="T81" fmla="*/ 598 h 695"/>
                <a:gd name="T82" fmla="*/ 216 w 274"/>
                <a:gd name="T83" fmla="*/ 601 h 695"/>
                <a:gd name="T84" fmla="*/ 230 w 274"/>
                <a:gd name="T85" fmla="*/ 602 h 695"/>
                <a:gd name="T86" fmla="*/ 274 w 274"/>
                <a:gd name="T87" fmla="*/ 602 h 695"/>
                <a:gd name="T88" fmla="*/ 274 w 274"/>
                <a:gd name="T89" fmla="*/ 695 h 695"/>
                <a:gd name="T90" fmla="*/ 210 w 274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4" h="695">
                  <a:moveTo>
                    <a:pt x="210" y="695"/>
                  </a:moveTo>
                  <a:lnTo>
                    <a:pt x="210" y="695"/>
                  </a:lnTo>
                  <a:lnTo>
                    <a:pt x="193" y="694"/>
                  </a:lnTo>
                  <a:lnTo>
                    <a:pt x="176" y="692"/>
                  </a:lnTo>
                  <a:lnTo>
                    <a:pt x="161" y="688"/>
                  </a:lnTo>
                  <a:lnTo>
                    <a:pt x="147" y="683"/>
                  </a:lnTo>
                  <a:lnTo>
                    <a:pt x="134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1" y="545"/>
                  </a:lnTo>
                  <a:lnTo>
                    <a:pt x="61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1" y="164"/>
                  </a:lnTo>
                  <a:lnTo>
                    <a:pt x="61" y="0"/>
                  </a:lnTo>
                  <a:lnTo>
                    <a:pt x="171" y="0"/>
                  </a:lnTo>
                  <a:lnTo>
                    <a:pt x="171" y="164"/>
                  </a:lnTo>
                  <a:lnTo>
                    <a:pt x="274" y="164"/>
                  </a:lnTo>
                  <a:lnTo>
                    <a:pt x="274" y="247"/>
                  </a:lnTo>
                  <a:lnTo>
                    <a:pt x="171" y="247"/>
                  </a:lnTo>
                  <a:lnTo>
                    <a:pt x="171" y="539"/>
                  </a:lnTo>
                  <a:lnTo>
                    <a:pt x="171" y="539"/>
                  </a:lnTo>
                  <a:lnTo>
                    <a:pt x="172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9" y="577"/>
                  </a:lnTo>
                  <a:lnTo>
                    <a:pt x="182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4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4" y="602"/>
                  </a:lnTo>
                  <a:lnTo>
                    <a:pt x="274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 userDrawn="1"/>
          </p:nvSpPr>
          <p:spPr bwMode="auto">
            <a:xfrm>
              <a:off x="666750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6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5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5 w 437"/>
                <a:gd name="T27" fmla="*/ 256 h 553"/>
                <a:gd name="T28" fmla="*/ 125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39 w 437"/>
                <a:gd name="T43" fmla="*/ 94 h 553"/>
                <a:gd name="T44" fmla="*/ 211 w 437"/>
                <a:gd name="T45" fmla="*/ 92 h 553"/>
                <a:gd name="T46" fmla="*/ 155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1 w 437"/>
                <a:gd name="T55" fmla="*/ 41 h 553"/>
                <a:gd name="T56" fmla="*/ 92 w 437"/>
                <a:gd name="T57" fmla="*/ 22 h 553"/>
                <a:gd name="T58" fmla="*/ 114 w 437"/>
                <a:gd name="T59" fmla="*/ 13 h 553"/>
                <a:gd name="T60" fmla="*/ 152 w 437"/>
                <a:gd name="T61" fmla="*/ 4 h 553"/>
                <a:gd name="T62" fmla="*/ 215 w 437"/>
                <a:gd name="T63" fmla="*/ 0 h 553"/>
                <a:gd name="T64" fmla="*/ 268 w 437"/>
                <a:gd name="T65" fmla="*/ 3 h 553"/>
                <a:gd name="T66" fmla="*/ 333 w 437"/>
                <a:gd name="T67" fmla="*/ 18 h 553"/>
                <a:gd name="T68" fmla="*/ 382 w 437"/>
                <a:gd name="T69" fmla="*/ 46 h 553"/>
                <a:gd name="T70" fmla="*/ 416 w 437"/>
                <a:gd name="T71" fmla="*/ 87 h 553"/>
                <a:gd name="T72" fmla="*/ 434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80 w 437"/>
                <a:gd name="T79" fmla="*/ 309 h 553"/>
                <a:gd name="T80" fmla="*/ 151 w 437"/>
                <a:gd name="T81" fmla="*/ 315 h 553"/>
                <a:gd name="T82" fmla="*/ 130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6 w 437"/>
                <a:gd name="T89" fmla="*/ 386 h 553"/>
                <a:gd name="T90" fmla="*/ 109 w 437"/>
                <a:gd name="T91" fmla="*/ 412 h 553"/>
                <a:gd name="T92" fmla="*/ 120 w 437"/>
                <a:gd name="T93" fmla="*/ 432 h 553"/>
                <a:gd name="T94" fmla="*/ 137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1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8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6" y="532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4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5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2" y="422"/>
                  </a:lnTo>
                  <a:lnTo>
                    <a:pt x="0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71"/>
                  </a:lnTo>
                  <a:lnTo>
                    <a:pt x="3" y="354"/>
                  </a:lnTo>
                  <a:lnTo>
                    <a:pt x="6" y="338"/>
                  </a:lnTo>
                  <a:lnTo>
                    <a:pt x="13" y="324"/>
                  </a:lnTo>
                  <a:lnTo>
                    <a:pt x="19" y="310"/>
                  </a:lnTo>
                  <a:lnTo>
                    <a:pt x="28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7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9" y="182"/>
                  </a:lnTo>
                  <a:lnTo>
                    <a:pt x="328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8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4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5" y="99"/>
                  </a:lnTo>
                  <a:lnTo>
                    <a:pt x="252" y="96"/>
                  </a:lnTo>
                  <a:lnTo>
                    <a:pt x="239" y="94"/>
                  </a:lnTo>
                  <a:lnTo>
                    <a:pt x="225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1" y="58"/>
                  </a:lnTo>
                  <a:lnTo>
                    <a:pt x="51" y="49"/>
                  </a:lnTo>
                  <a:lnTo>
                    <a:pt x="61" y="41"/>
                  </a:lnTo>
                  <a:lnTo>
                    <a:pt x="71" y="34"/>
                  </a:lnTo>
                  <a:lnTo>
                    <a:pt x="81" y="27"/>
                  </a:lnTo>
                  <a:lnTo>
                    <a:pt x="92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4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2" y="4"/>
                  </a:lnTo>
                  <a:lnTo>
                    <a:pt x="167" y="3"/>
                  </a:lnTo>
                  <a:lnTo>
                    <a:pt x="182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8" y="3"/>
                  </a:lnTo>
                  <a:lnTo>
                    <a:pt x="291" y="7"/>
                  </a:lnTo>
                  <a:lnTo>
                    <a:pt x="313" y="12"/>
                  </a:lnTo>
                  <a:lnTo>
                    <a:pt x="333" y="18"/>
                  </a:lnTo>
                  <a:lnTo>
                    <a:pt x="351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80" y="309"/>
                  </a:lnTo>
                  <a:lnTo>
                    <a:pt x="169" y="310"/>
                  </a:lnTo>
                  <a:lnTo>
                    <a:pt x="160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30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2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6" y="386"/>
                  </a:lnTo>
                  <a:lnTo>
                    <a:pt x="106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2" y="419"/>
                  </a:lnTo>
                  <a:lnTo>
                    <a:pt x="115" y="426"/>
                  </a:lnTo>
                  <a:lnTo>
                    <a:pt x="120" y="432"/>
                  </a:lnTo>
                  <a:lnTo>
                    <a:pt x="125" y="438"/>
                  </a:lnTo>
                  <a:lnTo>
                    <a:pt x="130" y="443"/>
                  </a:lnTo>
                  <a:lnTo>
                    <a:pt x="137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1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1" y="462"/>
                  </a:lnTo>
                  <a:lnTo>
                    <a:pt x="236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6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8" y="378"/>
                  </a:lnTo>
                  <a:lnTo>
                    <a:pt x="329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auto">
            <a:xfrm>
              <a:off x="777875" y="6588125"/>
              <a:ext cx="53975" cy="138112"/>
            </a:xfrm>
            <a:custGeom>
              <a:avLst/>
              <a:gdLst>
                <a:gd name="T0" fmla="*/ 210 w 275"/>
                <a:gd name="T1" fmla="*/ 695 h 695"/>
                <a:gd name="T2" fmla="*/ 210 w 275"/>
                <a:gd name="T3" fmla="*/ 695 h 695"/>
                <a:gd name="T4" fmla="*/ 192 w 275"/>
                <a:gd name="T5" fmla="*/ 694 h 695"/>
                <a:gd name="T6" fmla="*/ 175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6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3 w 275"/>
                <a:gd name="T65" fmla="*/ 567 h 695"/>
                <a:gd name="T66" fmla="*/ 175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4 w 275"/>
                <a:gd name="T73" fmla="*/ 586 h 695"/>
                <a:gd name="T74" fmla="*/ 188 w 275"/>
                <a:gd name="T75" fmla="*/ 590 h 695"/>
                <a:gd name="T76" fmla="*/ 193 w 275"/>
                <a:gd name="T77" fmla="*/ 593 h 695"/>
                <a:gd name="T78" fmla="*/ 199 w 275"/>
                <a:gd name="T79" fmla="*/ 596 h 695"/>
                <a:gd name="T80" fmla="*/ 204 w 275"/>
                <a:gd name="T81" fmla="*/ 598 h 695"/>
                <a:gd name="T82" fmla="*/ 216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10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10" y="695"/>
                  </a:moveTo>
                  <a:lnTo>
                    <a:pt x="210" y="695"/>
                  </a:lnTo>
                  <a:lnTo>
                    <a:pt x="192" y="694"/>
                  </a:lnTo>
                  <a:lnTo>
                    <a:pt x="175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3" y="567"/>
                  </a:lnTo>
                  <a:lnTo>
                    <a:pt x="175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4" y="586"/>
                  </a:lnTo>
                  <a:lnTo>
                    <a:pt x="188" y="590"/>
                  </a:lnTo>
                  <a:lnTo>
                    <a:pt x="193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 userDrawn="1"/>
          </p:nvSpPr>
          <p:spPr bwMode="auto">
            <a:xfrm>
              <a:off x="852488" y="6618288"/>
              <a:ext cx="90488" cy="109537"/>
            </a:xfrm>
            <a:custGeom>
              <a:avLst/>
              <a:gdLst>
                <a:gd name="T0" fmla="*/ 109 w 458"/>
                <a:gd name="T1" fmla="*/ 325 h 553"/>
                <a:gd name="T2" fmla="*/ 118 w 458"/>
                <a:gd name="T3" fmla="*/ 371 h 553"/>
                <a:gd name="T4" fmla="*/ 136 w 458"/>
                <a:gd name="T5" fmla="*/ 408 h 553"/>
                <a:gd name="T6" fmla="*/ 154 w 458"/>
                <a:gd name="T7" fmla="*/ 428 h 553"/>
                <a:gd name="T8" fmla="*/ 188 w 458"/>
                <a:gd name="T9" fmla="*/ 449 h 553"/>
                <a:gd name="T10" fmla="*/ 230 w 458"/>
                <a:gd name="T11" fmla="*/ 458 h 553"/>
                <a:gd name="T12" fmla="*/ 266 w 458"/>
                <a:gd name="T13" fmla="*/ 458 h 553"/>
                <a:gd name="T14" fmla="*/ 318 w 458"/>
                <a:gd name="T15" fmla="*/ 446 h 553"/>
                <a:gd name="T16" fmla="*/ 347 w 458"/>
                <a:gd name="T17" fmla="*/ 429 h 553"/>
                <a:gd name="T18" fmla="*/ 446 w 458"/>
                <a:gd name="T19" fmla="*/ 469 h 553"/>
                <a:gd name="T20" fmla="*/ 413 w 458"/>
                <a:gd name="T21" fmla="*/ 498 h 553"/>
                <a:gd name="T22" fmla="*/ 379 w 458"/>
                <a:gd name="T23" fmla="*/ 521 h 553"/>
                <a:gd name="T24" fmla="*/ 357 w 458"/>
                <a:gd name="T25" fmla="*/ 532 h 553"/>
                <a:gd name="T26" fmla="*/ 320 w 458"/>
                <a:gd name="T27" fmla="*/ 546 h 553"/>
                <a:gd name="T28" fmla="*/ 276 w 458"/>
                <a:gd name="T29" fmla="*/ 552 h 553"/>
                <a:gd name="T30" fmla="*/ 243 w 458"/>
                <a:gd name="T31" fmla="*/ 553 h 553"/>
                <a:gd name="T32" fmla="*/ 169 w 458"/>
                <a:gd name="T33" fmla="*/ 545 h 553"/>
                <a:gd name="T34" fmla="*/ 136 w 458"/>
                <a:gd name="T35" fmla="*/ 534 h 553"/>
                <a:gd name="T36" fmla="*/ 106 w 458"/>
                <a:gd name="T37" fmla="*/ 518 h 553"/>
                <a:gd name="T38" fmla="*/ 79 w 458"/>
                <a:gd name="T39" fmla="*/ 498 h 553"/>
                <a:gd name="T40" fmla="*/ 62 w 458"/>
                <a:gd name="T41" fmla="*/ 482 h 553"/>
                <a:gd name="T42" fmla="*/ 41 w 458"/>
                <a:gd name="T43" fmla="*/ 453 h 553"/>
                <a:gd name="T44" fmla="*/ 24 w 458"/>
                <a:gd name="T45" fmla="*/ 418 h 553"/>
                <a:gd name="T46" fmla="*/ 15 w 458"/>
                <a:gd name="T47" fmla="*/ 391 h 553"/>
                <a:gd name="T48" fmla="*/ 5 w 458"/>
                <a:gd name="T49" fmla="*/ 345 h 553"/>
                <a:gd name="T50" fmla="*/ 1 w 458"/>
                <a:gd name="T51" fmla="*/ 294 h 553"/>
                <a:gd name="T52" fmla="*/ 1 w 458"/>
                <a:gd name="T53" fmla="*/ 244 h 553"/>
                <a:gd name="T54" fmla="*/ 16 w 458"/>
                <a:gd name="T55" fmla="*/ 160 h 553"/>
                <a:gd name="T56" fmla="*/ 30 w 458"/>
                <a:gd name="T57" fmla="*/ 124 h 553"/>
                <a:gd name="T58" fmla="*/ 48 w 458"/>
                <a:gd name="T59" fmla="*/ 92 h 553"/>
                <a:gd name="T60" fmla="*/ 62 w 458"/>
                <a:gd name="T61" fmla="*/ 73 h 553"/>
                <a:gd name="T62" fmla="*/ 88 w 458"/>
                <a:gd name="T63" fmla="*/ 48 h 553"/>
                <a:gd name="T64" fmla="*/ 116 w 458"/>
                <a:gd name="T65" fmla="*/ 29 h 553"/>
                <a:gd name="T66" fmla="*/ 146 w 458"/>
                <a:gd name="T67" fmla="*/ 14 h 553"/>
                <a:gd name="T68" fmla="*/ 180 w 458"/>
                <a:gd name="T69" fmla="*/ 5 h 553"/>
                <a:gd name="T70" fmla="*/ 229 w 458"/>
                <a:gd name="T71" fmla="*/ 0 h 553"/>
                <a:gd name="T72" fmla="*/ 280 w 458"/>
                <a:gd name="T73" fmla="*/ 5 h 553"/>
                <a:gd name="T74" fmla="*/ 315 w 458"/>
                <a:gd name="T75" fmla="*/ 14 h 553"/>
                <a:gd name="T76" fmla="*/ 346 w 458"/>
                <a:gd name="T77" fmla="*/ 28 h 553"/>
                <a:gd name="T78" fmla="*/ 374 w 458"/>
                <a:gd name="T79" fmla="*/ 47 h 553"/>
                <a:gd name="T80" fmla="*/ 398 w 458"/>
                <a:gd name="T81" fmla="*/ 71 h 553"/>
                <a:gd name="T82" fmla="*/ 424 w 458"/>
                <a:gd name="T83" fmla="*/ 110 h 553"/>
                <a:gd name="T84" fmla="*/ 450 w 458"/>
                <a:gd name="T85" fmla="*/ 179 h 553"/>
                <a:gd name="T86" fmla="*/ 458 w 458"/>
                <a:gd name="T87" fmla="*/ 260 h 553"/>
                <a:gd name="T88" fmla="*/ 348 w 458"/>
                <a:gd name="T89" fmla="*/ 193 h 553"/>
                <a:gd name="T90" fmla="*/ 343 w 458"/>
                <a:gd name="T91" fmla="*/ 176 h 553"/>
                <a:gd name="T92" fmla="*/ 333 w 458"/>
                <a:gd name="T93" fmla="*/ 151 h 553"/>
                <a:gd name="T94" fmla="*/ 320 w 458"/>
                <a:gd name="T95" fmla="*/ 130 h 553"/>
                <a:gd name="T96" fmla="*/ 295 w 458"/>
                <a:gd name="T97" fmla="*/ 109 h 553"/>
                <a:gd name="T98" fmla="*/ 280 w 458"/>
                <a:gd name="T99" fmla="*/ 101 h 553"/>
                <a:gd name="T100" fmla="*/ 256 w 458"/>
                <a:gd name="T101" fmla="*/ 93 h 553"/>
                <a:gd name="T102" fmla="*/ 229 w 458"/>
                <a:gd name="T103" fmla="*/ 90 h 553"/>
                <a:gd name="T104" fmla="*/ 194 w 458"/>
                <a:gd name="T105" fmla="*/ 95 h 553"/>
                <a:gd name="T106" fmla="*/ 171 w 458"/>
                <a:gd name="T107" fmla="*/ 105 h 553"/>
                <a:gd name="T108" fmla="*/ 157 w 458"/>
                <a:gd name="T109" fmla="*/ 114 h 553"/>
                <a:gd name="T110" fmla="*/ 139 w 458"/>
                <a:gd name="T111" fmla="*/ 130 h 553"/>
                <a:gd name="T112" fmla="*/ 126 w 458"/>
                <a:gd name="T113" fmla="*/ 151 h 553"/>
                <a:gd name="T114" fmla="*/ 116 w 458"/>
                <a:gd name="T115" fmla="*/ 175 h 553"/>
                <a:gd name="T116" fmla="*/ 110 w 458"/>
                <a:gd name="T117" fmla="*/ 209 h 553"/>
                <a:gd name="T118" fmla="*/ 351 w 458"/>
                <a:gd name="T119" fmla="*/ 232 h 553"/>
                <a:gd name="T120" fmla="*/ 348 w 458"/>
                <a:gd name="T121" fmla="*/ 19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8" h="553">
                  <a:moveTo>
                    <a:pt x="109" y="308"/>
                  </a:moveTo>
                  <a:lnTo>
                    <a:pt x="109" y="308"/>
                  </a:lnTo>
                  <a:lnTo>
                    <a:pt x="109" y="325"/>
                  </a:lnTo>
                  <a:lnTo>
                    <a:pt x="111" y="341"/>
                  </a:lnTo>
                  <a:lnTo>
                    <a:pt x="114" y="356"/>
                  </a:lnTo>
                  <a:lnTo>
                    <a:pt x="118" y="371"/>
                  </a:lnTo>
                  <a:lnTo>
                    <a:pt x="123" y="384"/>
                  </a:lnTo>
                  <a:lnTo>
                    <a:pt x="129" y="397"/>
                  </a:lnTo>
                  <a:lnTo>
                    <a:pt x="136" y="408"/>
                  </a:lnTo>
                  <a:lnTo>
                    <a:pt x="145" y="419"/>
                  </a:lnTo>
                  <a:lnTo>
                    <a:pt x="145" y="419"/>
                  </a:lnTo>
                  <a:lnTo>
                    <a:pt x="154" y="428"/>
                  </a:lnTo>
                  <a:lnTo>
                    <a:pt x="164" y="436"/>
                  </a:lnTo>
                  <a:lnTo>
                    <a:pt x="176" y="443"/>
                  </a:lnTo>
                  <a:lnTo>
                    <a:pt x="188" y="449"/>
                  </a:lnTo>
                  <a:lnTo>
                    <a:pt x="201" y="453"/>
                  </a:lnTo>
                  <a:lnTo>
                    <a:pt x="215" y="457"/>
                  </a:lnTo>
                  <a:lnTo>
                    <a:pt x="230" y="458"/>
                  </a:lnTo>
                  <a:lnTo>
                    <a:pt x="245" y="459"/>
                  </a:lnTo>
                  <a:lnTo>
                    <a:pt x="245" y="459"/>
                  </a:lnTo>
                  <a:lnTo>
                    <a:pt x="266" y="458"/>
                  </a:lnTo>
                  <a:lnTo>
                    <a:pt x="285" y="456"/>
                  </a:lnTo>
                  <a:lnTo>
                    <a:pt x="302" y="452"/>
                  </a:lnTo>
                  <a:lnTo>
                    <a:pt x="318" y="446"/>
                  </a:lnTo>
                  <a:lnTo>
                    <a:pt x="318" y="446"/>
                  </a:lnTo>
                  <a:lnTo>
                    <a:pt x="333" y="439"/>
                  </a:lnTo>
                  <a:lnTo>
                    <a:pt x="347" y="429"/>
                  </a:lnTo>
                  <a:lnTo>
                    <a:pt x="362" y="418"/>
                  </a:lnTo>
                  <a:lnTo>
                    <a:pt x="377" y="404"/>
                  </a:lnTo>
                  <a:lnTo>
                    <a:pt x="446" y="469"/>
                  </a:lnTo>
                  <a:lnTo>
                    <a:pt x="446" y="469"/>
                  </a:lnTo>
                  <a:lnTo>
                    <a:pt x="424" y="489"/>
                  </a:lnTo>
                  <a:lnTo>
                    <a:pt x="413" y="498"/>
                  </a:lnTo>
                  <a:lnTo>
                    <a:pt x="402" y="506"/>
                  </a:lnTo>
                  <a:lnTo>
                    <a:pt x="391" y="514"/>
                  </a:lnTo>
                  <a:lnTo>
                    <a:pt x="379" y="521"/>
                  </a:lnTo>
                  <a:lnTo>
                    <a:pt x="368" y="527"/>
                  </a:lnTo>
                  <a:lnTo>
                    <a:pt x="357" y="532"/>
                  </a:lnTo>
                  <a:lnTo>
                    <a:pt x="357" y="532"/>
                  </a:lnTo>
                  <a:lnTo>
                    <a:pt x="345" y="537"/>
                  </a:lnTo>
                  <a:lnTo>
                    <a:pt x="333" y="541"/>
                  </a:lnTo>
                  <a:lnTo>
                    <a:pt x="320" y="546"/>
                  </a:lnTo>
                  <a:lnTo>
                    <a:pt x="305" y="548"/>
                  </a:lnTo>
                  <a:lnTo>
                    <a:pt x="291" y="551"/>
                  </a:lnTo>
                  <a:lnTo>
                    <a:pt x="276" y="552"/>
                  </a:lnTo>
                  <a:lnTo>
                    <a:pt x="260" y="553"/>
                  </a:lnTo>
                  <a:lnTo>
                    <a:pt x="243" y="553"/>
                  </a:lnTo>
                  <a:lnTo>
                    <a:pt x="243" y="553"/>
                  </a:lnTo>
                  <a:lnTo>
                    <a:pt x="217" y="552"/>
                  </a:lnTo>
                  <a:lnTo>
                    <a:pt x="193" y="550"/>
                  </a:lnTo>
                  <a:lnTo>
                    <a:pt x="169" y="545"/>
                  </a:lnTo>
                  <a:lnTo>
                    <a:pt x="147" y="538"/>
                  </a:lnTo>
                  <a:lnTo>
                    <a:pt x="147" y="538"/>
                  </a:lnTo>
                  <a:lnTo>
                    <a:pt x="136" y="534"/>
                  </a:lnTo>
                  <a:lnTo>
                    <a:pt x="126" y="529"/>
                  </a:lnTo>
                  <a:lnTo>
                    <a:pt x="116" y="524"/>
                  </a:lnTo>
                  <a:lnTo>
                    <a:pt x="106" y="518"/>
                  </a:lnTo>
                  <a:lnTo>
                    <a:pt x="97" y="512"/>
                  </a:lnTo>
                  <a:lnTo>
                    <a:pt x="88" y="505"/>
                  </a:lnTo>
                  <a:lnTo>
                    <a:pt x="79" y="498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62" y="482"/>
                  </a:lnTo>
                  <a:lnTo>
                    <a:pt x="55" y="473"/>
                  </a:lnTo>
                  <a:lnTo>
                    <a:pt x="48" y="463"/>
                  </a:lnTo>
                  <a:lnTo>
                    <a:pt x="41" y="453"/>
                  </a:lnTo>
                  <a:lnTo>
                    <a:pt x="35" y="442"/>
                  </a:lnTo>
                  <a:lnTo>
                    <a:pt x="29" y="430"/>
                  </a:lnTo>
                  <a:lnTo>
                    <a:pt x="24" y="418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5" y="391"/>
                  </a:lnTo>
                  <a:lnTo>
                    <a:pt x="11" y="376"/>
                  </a:lnTo>
                  <a:lnTo>
                    <a:pt x="8" y="361"/>
                  </a:lnTo>
                  <a:lnTo>
                    <a:pt x="5" y="345"/>
                  </a:lnTo>
                  <a:lnTo>
                    <a:pt x="3" y="329"/>
                  </a:lnTo>
                  <a:lnTo>
                    <a:pt x="2" y="312"/>
                  </a:lnTo>
                  <a:lnTo>
                    <a:pt x="1" y="294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9" y="187"/>
                  </a:lnTo>
                  <a:lnTo>
                    <a:pt x="16" y="160"/>
                  </a:lnTo>
                  <a:lnTo>
                    <a:pt x="20" y="147"/>
                  </a:lnTo>
                  <a:lnTo>
                    <a:pt x="25" y="135"/>
                  </a:lnTo>
                  <a:lnTo>
                    <a:pt x="30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8" y="92"/>
                  </a:lnTo>
                  <a:lnTo>
                    <a:pt x="55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1" y="64"/>
                  </a:lnTo>
                  <a:lnTo>
                    <a:pt x="80" y="56"/>
                  </a:lnTo>
                  <a:lnTo>
                    <a:pt x="88" y="48"/>
                  </a:lnTo>
                  <a:lnTo>
                    <a:pt x="97" y="41"/>
                  </a:lnTo>
                  <a:lnTo>
                    <a:pt x="106" y="35"/>
                  </a:lnTo>
                  <a:lnTo>
                    <a:pt x="116" y="29"/>
                  </a:lnTo>
                  <a:lnTo>
                    <a:pt x="126" y="23"/>
                  </a:lnTo>
                  <a:lnTo>
                    <a:pt x="136" y="18"/>
                  </a:lnTo>
                  <a:lnTo>
                    <a:pt x="146" y="14"/>
                  </a:lnTo>
                  <a:lnTo>
                    <a:pt x="157" y="10"/>
                  </a:lnTo>
                  <a:lnTo>
                    <a:pt x="169" y="7"/>
                  </a:lnTo>
                  <a:lnTo>
                    <a:pt x="180" y="5"/>
                  </a:lnTo>
                  <a:lnTo>
                    <a:pt x="192" y="3"/>
                  </a:lnTo>
                  <a:lnTo>
                    <a:pt x="204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80" y="5"/>
                  </a:lnTo>
                  <a:lnTo>
                    <a:pt x="292" y="7"/>
                  </a:lnTo>
                  <a:lnTo>
                    <a:pt x="303" y="10"/>
                  </a:lnTo>
                  <a:lnTo>
                    <a:pt x="315" y="14"/>
                  </a:lnTo>
                  <a:lnTo>
                    <a:pt x="326" y="18"/>
                  </a:lnTo>
                  <a:lnTo>
                    <a:pt x="336" y="23"/>
                  </a:lnTo>
                  <a:lnTo>
                    <a:pt x="346" y="28"/>
                  </a:lnTo>
                  <a:lnTo>
                    <a:pt x="356" y="34"/>
                  </a:lnTo>
                  <a:lnTo>
                    <a:pt x="365" y="40"/>
                  </a:lnTo>
                  <a:lnTo>
                    <a:pt x="374" y="47"/>
                  </a:lnTo>
                  <a:lnTo>
                    <a:pt x="382" y="55"/>
                  </a:lnTo>
                  <a:lnTo>
                    <a:pt x="390" y="63"/>
                  </a:lnTo>
                  <a:lnTo>
                    <a:pt x="398" y="71"/>
                  </a:lnTo>
                  <a:lnTo>
                    <a:pt x="398" y="71"/>
                  </a:lnTo>
                  <a:lnTo>
                    <a:pt x="412" y="90"/>
                  </a:lnTo>
                  <a:lnTo>
                    <a:pt x="424" y="110"/>
                  </a:lnTo>
                  <a:lnTo>
                    <a:pt x="435" y="131"/>
                  </a:lnTo>
                  <a:lnTo>
                    <a:pt x="443" y="154"/>
                  </a:lnTo>
                  <a:lnTo>
                    <a:pt x="450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9" y="308"/>
                  </a:lnTo>
                  <a:close/>
                  <a:moveTo>
                    <a:pt x="348" y="193"/>
                  </a:moveTo>
                  <a:lnTo>
                    <a:pt x="348" y="193"/>
                  </a:lnTo>
                  <a:lnTo>
                    <a:pt x="346" y="185"/>
                  </a:lnTo>
                  <a:lnTo>
                    <a:pt x="343" y="176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33" y="151"/>
                  </a:lnTo>
                  <a:lnTo>
                    <a:pt x="329" y="144"/>
                  </a:lnTo>
                  <a:lnTo>
                    <a:pt x="325" y="137"/>
                  </a:lnTo>
                  <a:lnTo>
                    <a:pt x="320" y="130"/>
                  </a:lnTo>
                  <a:lnTo>
                    <a:pt x="314" y="125"/>
                  </a:lnTo>
                  <a:lnTo>
                    <a:pt x="308" y="119"/>
                  </a:lnTo>
                  <a:lnTo>
                    <a:pt x="295" y="109"/>
                  </a:lnTo>
                  <a:lnTo>
                    <a:pt x="295" y="109"/>
                  </a:lnTo>
                  <a:lnTo>
                    <a:pt x="287" y="105"/>
                  </a:lnTo>
                  <a:lnTo>
                    <a:pt x="280" y="101"/>
                  </a:lnTo>
                  <a:lnTo>
                    <a:pt x="272" y="98"/>
                  </a:lnTo>
                  <a:lnTo>
                    <a:pt x="264" y="95"/>
                  </a:lnTo>
                  <a:lnTo>
                    <a:pt x="256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3" y="93"/>
                  </a:lnTo>
                  <a:lnTo>
                    <a:pt x="194" y="95"/>
                  </a:lnTo>
                  <a:lnTo>
                    <a:pt x="186" y="98"/>
                  </a:lnTo>
                  <a:lnTo>
                    <a:pt x="178" y="101"/>
                  </a:lnTo>
                  <a:lnTo>
                    <a:pt x="171" y="105"/>
                  </a:lnTo>
                  <a:lnTo>
                    <a:pt x="164" y="109"/>
                  </a:lnTo>
                  <a:lnTo>
                    <a:pt x="164" y="109"/>
                  </a:lnTo>
                  <a:lnTo>
                    <a:pt x="157" y="114"/>
                  </a:lnTo>
                  <a:lnTo>
                    <a:pt x="150" y="119"/>
                  </a:lnTo>
                  <a:lnTo>
                    <a:pt x="144" y="125"/>
                  </a:lnTo>
                  <a:lnTo>
                    <a:pt x="139" y="130"/>
                  </a:lnTo>
                  <a:lnTo>
                    <a:pt x="134" y="137"/>
                  </a:lnTo>
                  <a:lnTo>
                    <a:pt x="130" y="144"/>
                  </a:lnTo>
                  <a:lnTo>
                    <a:pt x="126" y="151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16" y="175"/>
                  </a:lnTo>
                  <a:lnTo>
                    <a:pt x="112" y="191"/>
                  </a:lnTo>
                  <a:lnTo>
                    <a:pt x="112" y="191"/>
                  </a:lnTo>
                  <a:lnTo>
                    <a:pt x="110" y="209"/>
                  </a:lnTo>
                  <a:lnTo>
                    <a:pt x="109" y="232"/>
                  </a:lnTo>
                  <a:lnTo>
                    <a:pt x="351" y="232"/>
                  </a:lnTo>
                  <a:lnTo>
                    <a:pt x="351" y="232"/>
                  </a:lnTo>
                  <a:lnTo>
                    <a:pt x="350" y="210"/>
                  </a:lnTo>
                  <a:lnTo>
                    <a:pt x="348" y="193"/>
                  </a:lnTo>
                  <a:lnTo>
                    <a:pt x="348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auto">
            <a:xfrm>
              <a:off x="1427163" y="6575425"/>
              <a:ext cx="106363" cy="150812"/>
            </a:xfrm>
            <a:custGeom>
              <a:avLst/>
              <a:gdLst>
                <a:gd name="T0" fmla="*/ 422 w 537"/>
                <a:gd name="T1" fmla="*/ 760 h 760"/>
                <a:gd name="T2" fmla="*/ 422 w 537"/>
                <a:gd name="T3" fmla="*/ 428 h 760"/>
                <a:gd name="T4" fmla="*/ 114 w 537"/>
                <a:gd name="T5" fmla="*/ 428 h 760"/>
                <a:gd name="T6" fmla="*/ 114 w 537"/>
                <a:gd name="T7" fmla="*/ 760 h 760"/>
                <a:gd name="T8" fmla="*/ 0 w 537"/>
                <a:gd name="T9" fmla="*/ 760 h 760"/>
                <a:gd name="T10" fmla="*/ 0 w 537"/>
                <a:gd name="T11" fmla="*/ 0 h 760"/>
                <a:gd name="T12" fmla="*/ 114 w 537"/>
                <a:gd name="T13" fmla="*/ 0 h 760"/>
                <a:gd name="T14" fmla="*/ 114 w 537"/>
                <a:gd name="T15" fmla="*/ 325 h 760"/>
                <a:gd name="T16" fmla="*/ 422 w 537"/>
                <a:gd name="T17" fmla="*/ 325 h 760"/>
                <a:gd name="T18" fmla="*/ 422 w 537"/>
                <a:gd name="T19" fmla="*/ 0 h 760"/>
                <a:gd name="T20" fmla="*/ 537 w 537"/>
                <a:gd name="T21" fmla="*/ 0 h 760"/>
                <a:gd name="T22" fmla="*/ 537 w 537"/>
                <a:gd name="T23" fmla="*/ 760 h 760"/>
                <a:gd name="T24" fmla="*/ 422 w 537"/>
                <a:gd name="T2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760">
                  <a:moveTo>
                    <a:pt x="422" y="760"/>
                  </a:moveTo>
                  <a:lnTo>
                    <a:pt x="422" y="428"/>
                  </a:lnTo>
                  <a:lnTo>
                    <a:pt x="114" y="428"/>
                  </a:lnTo>
                  <a:lnTo>
                    <a:pt x="114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325"/>
                  </a:lnTo>
                  <a:lnTo>
                    <a:pt x="422" y="325"/>
                  </a:lnTo>
                  <a:lnTo>
                    <a:pt x="422" y="0"/>
                  </a:lnTo>
                  <a:lnTo>
                    <a:pt x="537" y="0"/>
                  </a:lnTo>
                  <a:lnTo>
                    <a:pt x="537" y="760"/>
                  </a:lnTo>
                  <a:lnTo>
                    <a:pt x="422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 userDrawn="1"/>
          </p:nvSpPr>
          <p:spPr bwMode="auto">
            <a:xfrm>
              <a:off x="1565275" y="6618288"/>
              <a:ext cx="90488" cy="109537"/>
            </a:xfrm>
            <a:custGeom>
              <a:avLst/>
              <a:gdLst>
                <a:gd name="T0" fmla="*/ 107 w 458"/>
                <a:gd name="T1" fmla="*/ 325 h 553"/>
                <a:gd name="T2" fmla="*/ 116 w 458"/>
                <a:gd name="T3" fmla="*/ 371 h 553"/>
                <a:gd name="T4" fmla="*/ 134 w 458"/>
                <a:gd name="T5" fmla="*/ 408 h 553"/>
                <a:gd name="T6" fmla="*/ 152 w 458"/>
                <a:gd name="T7" fmla="*/ 428 h 553"/>
                <a:gd name="T8" fmla="*/ 186 w 458"/>
                <a:gd name="T9" fmla="*/ 449 h 553"/>
                <a:gd name="T10" fmla="*/ 229 w 458"/>
                <a:gd name="T11" fmla="*/ 458 h 553"/>
                <a:gd name="T12" fmla="*/ 265 w 458"/>
                <a:gd name="T13" fmla="*/ 458 h 553"/>
                <a:gd name="T14" fmla="*/ 317 w 458"/>
                <a:gd name="T15" fmla="*/ 446 h 553"/>
                <a:gd name="T16" fmla="*/ 345 w 458"/>
                <a:gd name="T17" fmla="*/ 429 h 553"/>
                <a:gd name="T18" fmla="*/ 445 w 458"/>
                <a:gd name="T19" fmla="*/ 469 h 553"/>
                <a:gd name="T20" fmla="*/ 411 w 458"/>
                <a:gd name="T21" fmla="*/ 498 h 553"/>
                <a:gd name="T22" fmla="*/ 378 w 458"/>
                <a:gd name="T23" fmla="*/ 521 h 553"/>
                <a:gd name="T24" fmla="*/ 355 w 458"/>
                <a:gd name="T25" fmla="*/ 532 h 553"/>
                <a:gd name="T26" fmla="*/ 318 w 458"/>
                <a:gd name="T27" fmla="*/ 546 h 553"/>
                <a:gd name="T28" fmla="*/ 275 w 458"/>
                <a:gd name="T29" fmla="*/ 552 h 553"/>
                <a:gd name="T30" fmla="*/ 242 w 458"/>
                <a:gd name="T31" fmla="*/ 553 h 553"/>
                <a:gd name="T32" fmla="*/ 167 w 458"/>
                <a:gd name="T33" fmla="*/ 545 h 553"/>
                <a:gd name="T34" fmla="*/ 134 w 458"/>
                <a:gd name="T35" fmla="*/ 534 h 553"/>
                <a:gd name="T36" fmla="*/ 104 w 458"/>
                <a:gd name="T37" fmla="*/ 518 h 553"/>
                <a:gd name="T38" fmla="*/ 77 w 458"/>
                <a:gd name="T39" fmla="*/ 498 h 553"/>
                <a:gd name="T40" fmla="*/ 61 w 458"/>
                <a:gd name="T41" fmla="*/ 482 h 553"/>
                <a:gd name="T42" fmla="*/ 40 w 458"/>
                <a:gd name="T43" fmla="*/ 453 h 553"/>
                <a:gd name="T44" fmla="*/ 23 w 458"/>
                <a:gd name="T45" fmla="*/ 418 h 553"/>
                <a:gd name="T46" fmla="*/ 14 w 458"/>
                <a:gd name="T47" fmla="*/ 391 h 553"/>
                <a:gd name="T48" fmla="*/ 4 w 458"/>
                <a:gd name="T49" fmla="*/ 345 h 553"/>
                <a:gd name="T50" fmla="*/ 0 w 458"/>
                <a:gd name="T51" fmla="*/ 276 h 553"/>
                <a:gd name="T52" fmla="*/ 4 w 458"/>
                <a:gd name="T53" fmla="*/ 215 h 553"/>
                <a:gd name="T54" fmla="*/ 19 w 458"/>
                <a:gd name="T55" fmla="*/ 147 h 553"/>
                <a:gd name="T56" fmla="*/ 35 w 458"/>
                <a:gd name="T57" fmla="*/ 113 h 553"/>
                <a:gd name="T58" fmla="*/ 54 w 458"/>
                <a:gd name="T59" fmla="*/ 82 h 553"/>
                <a:gd name="T60" fmla="*/ 70 w 458"/>
                <a:gd name="T61" fmla="*/ 64 h 553"/>
                <a:gd name="T62" fmla="*/ 95 w 458"/>
                <a:gd name="T63" fmla="*/ 41 h 553"/>
                <a:gd name="T64" fmla="*/ 124 w 458"/>
                <a:gd name="T65" fmla="*/ 23 h 553"/>
                <a:gd name="T66" fmla="*/ 156 w 458"/>
                <a:gd name="T67" fmla="*/ 10 h 553"/>
                <a:gd name="T68" fmla="*/ 191 w 458"/>
                <a:gd name="T69" fmla="*/ 3 h 553"/>
                <a:gd name="T70" fmla="*/ 229 w 458"/>
                <a:gd name="T71" fmla="*/ 0 h 553"/>
                <a:gd name="T72" fmla="*/ 291 w 458"/>
                <a:gd name="T73" fmla="*/ 7 h 553"/>
                <a:gd name="T74" fmla="*/ 324 w 458"/>
                <a:gd name="T75" fmla="*/ 18 h 553"/>
                <a:gd name="T76" fmla="*/ 354 w 458"/>
                <a:gd name="T77" fmla="*/ 34 h 553"/>
                <a:gd name="T78" fmla="*/ 380 w 458"/>
                <a:gd name="T79" fmla="*/ 55 h 553"/>
                <a:gd name="T80" fmla="*/ 396 w 458"/>
                <a:gd name="T81" fmla="*/ 71 h 553"/>
                <a:gd name="T82" fmla="*/ 433 w 458"/>
                <a:gd name="T83" fmla="*/ 131 h 553"/>
                <a:gd name="T84" fmla="*/ 454 w 458"/>
                <a:gd name="T85" fmla="*/ 204 h 553"/>
                <a:gd name="T86" fmla="*/ 458 w 458"/>
                <a:gd name="T87" fmla="*/ 308 h 553"/>
                <a:gd name="T88" fmla="*/ 346 w 458"/>
                <a:gd name="T89" fmla="*/ 193 h 553"/>
                <a:gd name="T90" fmla="*/ 335 w 458"/>
                <a:gd name="T91" fmla="*/ 158 h 553"/>
                <a:gd name="T92" fmla="*/ 327 w 458"/>
                <a:gd name="T93" fmla="*/ 144 h 553"/>
                <a:gd name="T94" fmla="*/ 313 w 458"/>
                <a:gd name="T95" fmla="*/ 125 h 553"/>
                <a:gd name="T96" fmla="*/ 294 w 458"/>
                <a:gd name="T97" fmla="*/ 109 h 553"/>
                <a:gd name="T98" fmla="*/ 271 w 458"/>
                <a:gd name="T99" fmla="*/ 98 h 553"/>
                <a:gd name="T100" fmla="*/ 247 w 458"/>
                <a:gd name="T101" fmla="*/ 91 h 553"/>
                <a:gd name="T102" fmla="*/ 211 w 458"/>
                <a:gd name="T103" fmla="*/ 91 h 553"/>
                <a:gd name="T104" fmla="*/ 185 w 458"/>
                <a:gd name="T105" fmla="*/ 98 h 553"/>
                <a:gd name="T106" fmla="*/ 162 w 458"/>
                <a:gd name="T107" fmla="*/ 109 h 553"/>
                <a:gd name="T108" fmla="*/ 149 w 458"/>
                <a:gd name="T109" fmla="*/ 119 h 553"/>
                <a:gd name="T110" fmla="*/ 132 w 458"/>
                <a:gd name="T111" fmla="*/ 137 h 553"/>
                <a:gd name="T112" fmla="*/ 121 w 458"/>
                <a:gd name="T113" fmla="*/ 158 h 553"/>
                <a:gd name="T114" fmla="*/ 110 w 458"/>
                <a:gd name="T115" fmla="*/ 191 h 553"/>
                <a:gd name="T116" fmla="*/ 107 w 458"/>
                <a:gd name="T117" fmla="*/ 232 h 553"/>
                <a:gd name="T118" fmla="*/ 348 w 458"/>
                <a:gd name="T119" fmla="*/ 21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8" h="553">
                  <a:moveTo>
                    <a:pt x="107" y="308"/>
                  </a:moveTo>
                  <a:lnTo>
                    <a:pt x="107" y="308"/>
                  </a:lnTo>
                  <a:lnTo>
                    <a:pt x="107" y="325"/>
                  </a:lnTo>
                  <a:lnTo>
                    <a:pt x="109" y="341"/>
                  </a:lnTo>
                  <a:lnTo>
                    <a:pt x="112" y="356"/>
                  </a:lnTo>
                  <a:lnTo>
                    <a:pt x="116" y="371"/>
                  </a:lnTo>
                  <a:lnTo>
                    <a:pt x="121" y="384"/>
                  </a:lnTo>
                  <a:lnTo>
                    <a:pt x="127" y="397"/>
                  </a:lnTo>
                  <a:lnTo>
                    <a:pt x="134" y="408"/>
                  </a:lnTo>
                  <a:lnTo>
                    <a:pt x="143" y="419"/>
                  </a:lnTo>
                  <a:lnTo>
                    <a:pt x="143" y="419"/>
                  </a:lnTo>
                  <a:lnTo>
                    <a:pt x="152" y="428"/>
                  </a:lnTo>
                  <a:lnTo>
                    <a:pt x="163" y="436"/>
                  </a:lnTo>
                  <a:lnTo>
                    <a:pt x="174" y="443"/>
                  </a:lnTo>
                  <a:lnTo>
                    <a:pt x="186" y="449"/>
                  </a:lnTo>
                  <a:lnTo>
                    <a:pt x="200" y="453"/>
                  </a:lnTo>
                  <a:lnTo>
                    <a:pt x="214" y="457"/>
                  </a:lnTo>
                  <a:lnTo>
                    <a:pt x="229" y="458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65" y="458"/>
                  </a:lnTo>
                  <a:lnTo>
                    <a:pt x="284" y="456"/>
                  </a:lnTo>
                  <a:lnTo>
                    <a:pt x="301" y="452"/>
                  </a:lnTo>
                  <a:lnTo>
                    <a:pt x="317" y="446"/>
                  </a:lnTo>
                  <a:lnTo>
                    <a:pt x="317" y="446"/>
                  </a:lnTo>
                  <a:lnTo>
                    <a:pt x="331" y="439"/>
                  </a:lnTo>
                  <a:lnTo>
                    <a:pt x="345" y="429"/>
                  </a:lnTo>
                  <a:lnTo>
                    <a:pt x="360" y="418"/>
                  </a:lnTo>
                  <a:lnTo>
                    <a:pt x="375" y="404"/>
                  </a:lnTo>
                  <a:lnTo>
                    <a:pt x="445" y="469"/>
                  </a:lnTo>
                  <a:lnTo>
                    <a:pt x="445" y="469"/>
                  </a:lnTo>
                  <a:lnTo>
                    <a:pt x="422" y="489"/>
                  </a:lnTo>
                  <a:lnTo>
                    <a:pt x="411" y="498"/>
                  </a:lnTo>
                  <a:lnTo>
                    <a:pt x="400" y="506"/>
                  </a:lnTo>
                  <a:lnTo>
                    <a:pt x="389" y="514"/>
                  </a:lnTo>
                  <a:lnTo>
                    <a:pt x="378" y="521"/>
                  </a:lnTo>
                  <a:lnTo>
                    <a:pt x="367" y="527"/>
                  </a:lnTo>
                  <a:lnTo>
                    <a:pt x="355" y="532"/>
                  </a:lnTo>
                  <a:lnTo>
                    <a:pt x="355" y="532"/>
                  </a:lnTo>
                  <a:lnTo>
                    <a:pt x="344" y="537"/>
                  </a:lnTo>
                  <a:lnTo>
                    <a:pt x="331" y="541"/>
                  </a:lnTo>
                  <a:lnTo>
                    <a:pt x="318" y="546"/>
                  </a:lnTo>
                  <a:lnTo>
                    <a:pt x="305" y="548"/>
                  </a:lnTo>
                  <a:lnTo>
                    <a:pt x="290" y="551"/>
                  </a:lnTo>
                  <a:lnTo>
                    <a:pt x="275" y="552"/>
                  </a:lnTo>
                  <a:lnTo>
                    <a:pt x="259" y="553"/>
                  </a:lnTo>
                  <a:lnTo>
                    <a:pt x="242" y="553"/>
                  </a:lnTo>
                  <a:lnTo>
                    <a:pt x="242" y="553"/>
                  </a:lnTo>
                  <a:lnTo>
                    <a:pt x="216" y="552"/>
                  </a:lnTo>
                  <a:lnTo>
                    <a:pt x="192" y="550"/>
                  </a:lnTo>
                  <a:lnTo>
                    <a:pt x="167" y="545"/>
                  </a:lnTo>
                  <a:lnTo>
                    <a:pt x="145" y="538"/>
                  </a:lnTo>
                  <a:lnTo>
                    <a:pt x="145" y="538"/>
                  </a:lnTo>
                  <a:lnTo>
                    <a:pt x="134" y="534"/>
                  </a:lnTo>
                  <a:lnTo>
                    <a:pt x="124" y="529"/>
                  </a:lnTo>
                  <a:lnTo>
                    <a:pt x="114" y="524"/>
                  </a:lnTo>
                  <a:lnTo>
                    <a:pt x="104" y="518"/>
                  </a:lnTo>
                  <a:lnTo>
                    <a:pt x="95" y="512"/>
                  </a:lnTo>
                  <a:lnTo>
                    <a:pt x="86" y="505"/>
                  </a:lnTo>
                  <a:lnTo>
                    <a:pt x="77" y="498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1" y="482"/>
                  </a:lnTo>
                  <a:lnTo>
                    <a:pt x="54" y="473"/>
                  </a:lnTo>
                  <a:lnTo>
                    <a:pt x="47" y="463"/>
                  </a:lnTo>
                  <a:lnTo>
                    <a:pt x="40" y="453"/>
                  </a:lnTo>
                  <a:lnTo>
                    <a:pt x="34" y="442"/>
                  </a:lnTo>
                  <a:lnTo>
                    <a:pt x="28" y="430"/>
                  </a:lnTo>
                  <a:lnTo>
                    <a:pt x="23" y="418"/>
                  </a:lnTo>
                  <a:lnTo>
                    <a:pt x="18" y="405"/>
                  </a:lnTo>
                  <a:lnTo>
                    <a:pt x="18" y="405"/>
                  </a:lnTo>
                  <a:lnTo>
                    <a:pt x="14" y="391"/>
                  </a:lnTo>
                  <a:lnTo>
                    <a:pt x="10" y="376"/>
                  </a:lnTo>
                  <a:lnTo>
                    <a:pt x="7" y="361"/>
                  </a:lnTo>
                  <a:lnTo>
                    <a:pt x="4" y="345"/>
                  </a:lnTo>
                  <a:lnTo>
                    <a:pt x="2" y="329"/>
                  </a:lnTo>
                  <a:lnTo>
                    <a:pt x="1" y="312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8" y="187"/>
                  </a:lnTo>
                  <a:lnTo>
                    <a:pt x="15" y="160"/>
                  </a:lnTo>
                  <a:lnTo>
                    <a:pt x="19" y="147"/>
                  </a:lnTo>
                  <a:lnTo>
                    <a:pt x="24" y="135"/>
                  </a:lnTo>
                  <a:lnTo>
                    <a:pt x="29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7" y="92"/>
                  </a:lnTo>
                  <a:lnTo>
                    <a:pt x="54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0" y="64"/>
                  </a:lnTo>
                  <a:lnTo>
                    <a:pt x="78" y="56"/>
                  </a:lnTo>
                  <a:lnTo>
                    <a:pt x="86" y="48"/>
                  </a:lnTo>
                  <a:lnTo>
                    <a:pt x="95" y="41"/>
                  </a:lnTo>
                  <a:lnTo>
                    <a:pt x="105" y="35"/>
                  </a:lnTo>
                  <a:lnTo>
                    <a:pt x="114" y="29"/>
                  </a:lnTo>
                  <a:lnTo>
                    <a:pt x="124" y="23"/>
                  </a:lnTo>
                  <a:lnTo>
                    <a:pt x="134" y="18"/>
                  </a:lnTo>
                  <a:lnTo>
                    <a:pt x="145" y="14"/>
                  </a:lnTo>
                  <a:lnTo>
                    <a:pt x="156" y="10"/>
                  </a:lnTo>
                  <a:lnTo>
                    <a:pt x="167" y="7"/>
                  </a:lnTo>
                  <a:lnTo>
                    <a:pt x="178" y="5"/>
                  </a:lnTo>
                  <a:lnTo>
                    <a:pt x="191" y="3"/>
                  </a:lnTo>
                  <a:lnTo>
                    <a:pt x="203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79" y="5"/>
                  </a:lnTo>
                  <a:lnTo>
                    <a:pt x="291" y="7"/>
                  </a:lnTo>
                  <a:lnTo>
                    <a:pt x="302" y="10"/>
                  </a:lnTo>
                  <a:lnTo>
                    <a:pt x="313" y="14"/>
                  </a:lnTo>
                  <a:lnTo>
                    <a:pt x="324" y="18"/>
                  </a:lnTo>
                  <a:lnTo>
                    <a:pt x="334" y="23"/>
                  </a:lnTo>
                  <a:lnTo>
                    <a:pt x="344" y="28"/>
                  </a:lnTo>
                  <a:lnTo>
                    <a:pt x="354" y="34"/>
                  </a:lnTo>
                  <a:lnTo>
                    <a:pt x="363" y="40"/>
                  </a:lnTo>
                  <a:lnTo>
                    <a:pt x="372" y="47"/>
                  </a:lnTo>
                  <a:lnTo>
                    <a:pt x="380" y="55"/>
                  </a:lnTo>
                  <a:lnTo>
                    <a:pt x="388" y="63"/>
                  </a:lnTo>
                  <a:lnTo>
                    <a:pt x="396" y="71"/>
                  </a:lnTo>
                  <a:lnTo>
                    <a:pt x="396" y="71"/>
                  </a:lnTo>
                  <a:lnTo>
                    <a:pt x="410" y="90"/>
                  </a:lnTo>
                  <a:lnTo>
                    <a:pt x="423" y="110"/>
                  </a:lnTo>
                  <a:lnTo>
                    <a:pt x="433" y="131"/>
                  </a:lnTo>
                  <a:lnTo>
                    <a:pt x="442" y="154"/>
                  </a:lnTo>
                  <a:lnTo>
                    <a:pt x="449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7" y="308"/>
                  </a:lnTo>
                  <a:close/>
                  <a:moveTo>
                    <a:pt x="346" y="193"/>
                  </a:moveTo>
                  <a:lnTo>
                    <a:pt x="346" y="193"/>
                  </a:lnTo>
                  <a:lnTo>
                    <a:pt x="344" y="185"/>
                  </a:lnTo>
                  <a:lnTo>
                    <a:pt x="342" y="176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31" y="151"/>
                  </a:lnTo>
                  <a:lnTo>
                    <a:pt x="327" y="144"/>
                  </a:lnTo>
                  <a:lnTo>
                    <a:pt x="323" y="137"/>
                  </a:lnTo>
                  <a:lnTo>
                    <a:pt x="318" y="130"/>
                  </a:lnTo>
                  <a:lnTo>
                    <a:pt x="313" y="125"/>
                  </a:lnTo>
                  <a:lnTo>
                    <a:pt x="307" y="119"/>
                  </a:lnTo>
                  <a:lnTo>
                    <a:pt x="294" y="109"/>
                  </a:lnTo>
                  <a:lnTo>
                    <a:pt x="294" y="109"/>
                  </a:lnTo>
                  <a:lnTo>
                    <a:pt x="287" y="105"/>
                  </a:lnTo>
                  <a:lnTo>
                    <a:pt x="279" y="101"/>
                  </a:lnTo>
                  <a:lnTo>
                    <a:pt x="271" y="98"/>
                  </a:lnTo>
                  <a:lnTo>
                    <a:pt x="263" y="95"/>
                  </a:lnTo>
                  <a:lnTo>
                    <a:pt x="255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2" y="93"/>
                  </a:lnTo>
                  <a:lnTo>
                    <a:pt x="194" y="95"/>
                  </a:lnTo>
                  <a:lnTo>
                    <a:pt x="185" y="98"/>
                  </a:lnTo>
                  <a:lnTo>
                    <a:pt x="177" y="101"/>
                  </a:lnTo>
                  <a:lnTo>
                    <a:pt x="169" y="105"/>
                  </a:lnTo>
                  <a:lnTo>
                    <a:pt x="162" y="109"/>
                  </a:lnTo>
                  <a:lnTo>
                    <a:pt x="162" y="109"/>
                  </a:lnTo>
                  <a:lnTo>
                    <a:pt x="155" y="114"/>
                  </a:lnTo>
                  <a:lnTo>
                    <a:pt x="149" y="119"/>
                  </a:lnTo>
                  <a:lnTo>
                    <a:pt x="143" y="125"/>
                  </a:lnTo>
                  <a:lnTo>
                    <a:pt x="137" y="130"/>
                  </a:lnTo>
                  <a:lnTo>
                    <a:pt x="132" y="137"/>
                  </a:lnTo>
                  <a:lnTo>
                    <a:pt x="128" y="144"/>
                  </a:lnTo>
                  <a:lnTo>
                    <a:pt x="124" y="151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14" y="175"/>
                  </a:lnTo>
                  <a:lnTo>
                    <a:pt x="110" y="191"/>
                  </a:lnTo>
                  <a:lnTo>
                    <a:pt x="110" y="191"/>
                  </a:lnTo>
                  <a:lnTo>
                    <a:pt x="108" y="209"/>
                  </a:lnTo>
                  <a:lnTo>
                    <a:pt x="107" y="232"/>
                  </a:lnTo>
                  <a:lnTo>
                    <a:pt x="349" y="232"/>
                  </a:lnTo>
                  <a:lnTo>
                    <a:pt x="349" y="232"/>
                  </a:lnTo>
                  <a:lnTo>
                    <a:pt x="348" y="210"/>
                  </a:lnTo>
                  <a:lnTo>
                    <a:pt x="346" y="193"/>
                  </a:lnTo>
                  <a:lnTo>
                    <a:pt x="346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4" name="Freeform 30"/>
            <p:cNvSpPr>
              <a:spLocks noEditPoints="1"/>
            </p:cNvSpPr>
            <p:nvPr userDrawn="1"/>
          </p:nvSpPr>
          <p:spPr bwMode="auto">
            <a:xfrm>
              <a:off x="1676400" y="6618288"/>
              <a:ext cx="87313" cy="109537"/>
            </a:xfrm>
            <a:custGeom>
              <a:avLst/>
              <a:gdLst>
                <a:gd name="T0" fmla="*/ 331 w 438"/>
                <a:gd name="T1" fmla="*/ 497 h 553"/>
                <a:gd name="T2" fmla="*/ 285 w 438"/>
                <a:gd name="T3" fmla="*/ 532 h 553"/>
                <a:gd name="T4" fmla="*/ 252 w 438"/>
                <a:gd name="T5" fmla="*/ 546 h 553"/>
                <a:gd name="T6" fmla="*/ 188 w 438"/>
                <a:gd name="T7" fmla="*/ 553 h 553"/>
                <a:gd name="T8" fmla="*/ 143 w 438"/>
                <a:gd name="T9" fmla="*/ 550 h 553"/>
                <a:gd name="T10" fmla="*/ 86 w 438"/>
                <a:gd name="T11" fmla="*/ 533 h 553"/>
                <a:gd name="T12" fmla="*/ 43 w 438"/>
                <a:gd name="T13" fmla="*/ 504 h 553"/>
                <a:gd name="T14" fmla="*/ 24 w 438"/>
                <a:gd name="T15" fmla="*/ 480 h 553"/>
                <a:gd name="T16" fmla="*/ 6 w 438"/>
                <a:gd name="T17" fmla="*/ 438 h 553"/>
                <a:gd name="T18" fmla="*/ 0 w 438"/>
                <a:gd name="T19" fmla="*/ 388 h 553"/>
                <a:gd name="T20" fmla="*/ 3 w 438"/>
                <a:gd name="T21" fmla="*/ 354 h 553"/>
                <a:gd name="T22" fmla="*/ 19 w 438"/>
                <a:gd name="T23" fmla="*/ 310 h 553"/>
                <a:gd name="T24" fmla="*/ 48 w 438"/>
                <a:gd name="T25" fmla="*/ 275 h 553"/>
                <a:gd name="T26" fmla="*/ 75 w 438"/>
                <a:gd name="T27" fmla="*/ 256 h 553"/>
                <a:gd name="T28" fmla="*/ 125 w 438"/>
                <a:gd name="T29" fmla="*/ 238 h 553"/>
                <a:gd name="T30" fmla="*/ 187 w 438"/>
                <a:gd name="T31" fmla="*/ 232 h 553"/>
                <a:gd name="T32" fmla="*/ 329 w 438"/>
                <a:gd name="T33" fmla="*/ 194 h 553"/>
                <a:gd name="T34" fmla="*/ 325 w 438"/>
                <a:gd name="T35" fmla="*/ 158 h 553"/>
                <a:gd name="T36" fmla="*/ 313 w 438"/>
                <a:gd name="T37" fmla="*/ 131 h 553"/>
                <a:gd name="T38" fmla="*/ 301 w 438"/>
                <a:gd name="T39" fmla="*/ 117 h 553"/>
                <a:gd name="T40" fmla="*/ 275 w 438"/>
                <a:gd name="T41" fmla="*/ 102 h 553"/>
                <a:gd name="T42" fmla="*/ 240 w 438"/>
                <a:gd name="T43" fmla="*/ 94 h 553"/>
                <a:gd name="T44" fmla="*/ 211 w 438"/>
                <a:gd name="T45" fmla="*/ 92 h 553"/>
                <a:gd name="T46" fmla="*/ 155 w 438"/>
                <a:gd name="T47" fmla="*/ 99 h 553"/>
                <a:gd name="T48" fmla="*/ 129 w 438"/>
                <a:gd name="T49" fmla="*/ 111 h 553"/>
                <a:gd name="T50" fmla="*/ 93 w 438"/>
                <a:gd name="T51" fmla="*/ 144 h 553"/>
                <a:gd name="T52" fmla="*/ 31 w 438"/>
                <a:gd name="T53" fmla="*/ 67 h 553"/>
                <a:gd name="T54" fmla="*/ 60 w 438"/>
                <a:gd name="T55" fmla="*/ 41 h 553"/>
                <a:gd name="T56" fmla="*/ 91 w 438"/>
                <a:gd name="T57" fmla="*/ 22 h 553"/>
                <a:gd name="T58" fmla="*/ 113 w 438"/>
                <a:gd name="T59" fmla="*/ 13 h 553"/>
                <a:gd name="T60" fmla="*/ 153 w 438"/>
                <a:gd name="T61" fmla="*/ 4 h 553"/>
                <a:gd name="T62" fmla="*/ 215 w 438"/>
                <a:gd name="T63" fmla="*/ 0 h 553"/>
                <a:gd name="T64" fmla="*/ 267 w 438"/>
                <a:gd name="T65" fmla="*/ 3 h 553"/>
                <a:gd name="T66" fmla="*/ 332 w 438"/>
                <a:gd name="T67" fmla="*/ 18 h 553"/>
                <a:gd name="T68" fmla="*/ 383 w 438"/>
                <a:gd name="T69" fmla="*/ 46 h 553"/>
                <a:gd name="T70" fmla="*/ 416 w 438"/>
                <a:gd name="T71" fmla="*/ 87 h 553"/>
                <a:gd name="T72" fmla="*/ 434 w 438"/>
                <a:gd name="T73" fmla="*/ 141 h 553"/>
                <a:gd name="T74" fmla="*/ 438 w 438"/>
                <a:gd name="T75" fmla="*/ 547 h 553"/>
                <a:gd name="T76" fmla="*/ 203 w 438"/>
                <a:gd name="T77" fmla="*/ 308 h 553"/>
                <a:gd name="T78" fmla="*/ 180 w 438"/>
                <a:gd name="T79" fmla="*/ 309 h 553"/>
                <a:gd name="T80" fmla="*/ 152 w 438"/>
                <a:gd name="T81" fmla="*/ 315 h 553"/>
                <a:gd name="T82" fmla="*/ 130 w 438"/>
                <a:gd name="T83" fmla="*/ 327 h 553"/>
                <a:gd name="T84" fmla="*/ 115 w 438"/>
                <a:gd name="T85" fmla="*/ 344 h 553"/>
                <a:gd name="T86" fmla="*/ 107 w 438"/>
                <a:gd name="T87" fmla="*/ 368 h 553"/>
                <a:gd name="T88" fmla="*/ 105 w 438"/>
                <a:gd name="T89" fmla="*/ 386 h 553"/>
                <a:gd name="T90" fmla="*/ 109 w 438"/>
                <a:gd name="T91" fmla="*/ 412 h 553"/>
                <a:gd name="T92" fmla="*/ 119 w 438"/>
                <a:gd name="T93" fmla="*/ 432 h 553"/>
                <a:gd name="T94" fmla="*/ 137 w 438"/>
                <a:gd name="T95" fmla="*/ 448 h 553"/>
                <a:gd name="T96" fmla="*/ 162 w 438"/>
                <a:gd name="T97" fmla="*/ 458 h 553"/>
                <a:gd name="T98" fmla="*/ 193 w 438"/>
                <a:gd name="T99" fmla="*/ 462 h 553"/>
                <a:gd name="T100" fmla="*/ 222 w 438"/>
                <a:gd name="T101" fmla="*/ 462 h 553"/>
                <a:gd name="T102" fmla="*/ 263 w 438"/>
                <a:gd name="T103" fmla="*/ 456 h 553"/>
                <a:gd name="T104" fmla="*/ 285 w 438"/>
                <a:gd name="T105" fmla="*/ 447 h 553"/>
                <a:gd name="T106" fmla="*/ 306 w 438"/>
                <a:gd name="T107" fmla="*/ 432 h 553"/>
                <a:gd name="T108" fmla="*/ 320 w 438"/>
                <a:gd name="T109" fmla="*/ 409 h 553"/>
                <a:gd name="T110" fmla="*/ 327 w 438"/>
                <a:gd name="T111" fmla="*/ 378 h 553"/>
                <a:gd name="T112" fmla="*/ 329 w 438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8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2" y="553"/>
                  </a:lnTo>
                  <a:lnTo>
                    <a:pt x="188" y="553"/>
                  </a:lnTo>
                  <a:lnTo>
                    <a:pt x="188" y="553"/>
                  </a:lnTo>
                  <a:lnTo>
                    <a:pt x="165" y="553"/>
                  </a:lnTo>
                  <a:lnTo>
                    <a:pt x="143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5" y="233"/>
                  </a:lnTo>
                  <a:lnTo>
                    <a:pt x="187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9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3" y="4"/>
                  </a:lnTo>
                  <a:lnTo>
                    <a:pt x="167" y="3"/>
                  </a:lnTo>
                  <a:lnTo>
                    <a:pt x="183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3" y="46"/>
                  </a:lnTo>
                  <a:lnTo>
                    <a:pt x="396" y="59"/>
                  </a:lnTo>
                  <a:lnTo>
                    <a:pt x="407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8" y="186"/>
                  </a:lnTo>
                  <a:lnTo>
                    <a:pt x="438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3" y="308"/>
                  </a:lnTo>
                  <a:lnTo>
                    <a:pt x="203" y="308"/>
                  </a:lnTo>
                  <a:lnTo>
                    <a:pt x="191" y="308"/>
                  </a:lnTo>
                  <a:lnTo>
                    <a:pt x="180" y="309"/>
                  </a:lnTo>
                  <a:lnTo>
                    <a:pt x="170" y="310"/>
                  </a:lnTo>
                  <a:lnTo>
                    <a:pt x="160" y="312"/>
                  </a:lnTo>
                  <a:lnTo>
                    <a:pt x="152" y="315"/>
                  </a:lnTo>
                  <a:lnTo>
                    <a:pt x="144" y="318"/>
                  </a:lnTo>
                  <a:lnTo>
                    <a:pt x="137" y="322"/>
                  </a:lnTo>
                  <a:lnTo>
                    <a:pt x="130" y="327"/>
                  </a:lnTo>
                  <a:lnTo>
                    <a:pt x="125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5" y="438"/>
                  </a:lnTo>
                  <a:lnTo>
                    <a:pt x="131" y="443"/>
                  </a:lnTo>
                  <a:lnTo>
                    <a:pt x="137" y="448"/>
                  </a:lnTo>
                  <a:lnTo>
                    <a:pt x="145" y="452"/>
                  </a:lnTo>
                  <a:lnTo>
                    <a:pt x="153" y="455"/>
                  </a:lnTo>
                  <a:lnTo>
                    <a:pt x="162" y="458"/>
                  </a:lnTo>
                  <a:lnTo>
                    <a:pt x="171" y="460"/>
                  </a:lnTo>
                  <a:lnTo>
                    <a:pt x="182" y="461"/>
                  </a:lnTo>
                  <a:lnTo>
                    <a:pt x="193" y="462"/>
                  </a:lnTo>
                  <a:lnTo>
                    <a:pt x="205" y="462"/>
                  </a:lnTo>
                  <a:lnTo>
                    <a:pt x="205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5" name="Freeform 31"/>
            <p:cNvSpPr>
              <a:spLocks/>
            </p:cNvSpPr>
            <p:nvPr userDrawn="1"/>
          </p:nvSpPr>
          <p:spPr bwMode="auto">
            <a:xfrm>
              <a:off x="1795463" y="6575425"/>
              <a:ext cx="42863" cy="150812"/>
            </a:xfrm>
            <a:custGeom>
              <a:avLst/>
              <a:gdLst>
                <a:gd name="T0" fmla="*/ 149 w 215"/>
                <a:gd name="T1" fmla="*/ 760 h 760"/>
                <a:gd name="T2" fmla="*/ 149 w 215"/>
                <a:gd name="T3" fmla="*/ 760 h 760"/>
                <a:gd name="T4" fmla="*/ 131 w 215"/>
                <a:gd name="T5" fmla="*/ 759 h 760"/>
                <a:gd name="T6" fmla="*/ 114 w 215"/>
                <a:gd name="T7" fmla="*/ 757 h 760"/>
                <a:gd name="T8" fmla="*/ 99 w 215"/>
                <a:gd name="T9" fmla="*/ 753 h 760"/>
                <a:gd name="T10" fmla="*/ 84 w 215"/>
                <a:gd name="T11" fmla="*/ 749 h 760"/>
                <a:gd name="T12" fmla="*/ 71 w 215"/>
                <a:gd name="T13" fmla="*/ 743 h 760"/>
                <a:gd name="T14" fmla="*/ 59 w 215"/>
                <a:gd name="T15" fmla="*/ 735 h 760"/>
                <a:gd name="T16" fmla="*/ 48 w 215"/>
                <a:gd name="T17" fmla="*/ 727 h 760"/>
                <a:gd name="T18" fmla="*/ 38 w 215"/>
                <a:gd name="T19" fmla="*/ 717 h 760"/>
                <a:gd name="T20" fmla="*/ 38 w 215"/>
                <a:gd name="T21" fmla="*/ 717 h 760"/>
                <a:gd name="T22" fmla="*/ 30 w 215"/>
                <a:gd name="T23" fmla="*/ 706 h 760"/>
                <a:gd name="T24" fmla="*/ 22 w 215"/>
                <a:gd name="T25" fmla="*/ 695 h 760"/>
                <a:gd name="T26" fmla="*/ 15 w 215"/>
                <a:gd name="T27" fmla="*/ 683 h 760"/>
                <a:gd name="T28" fmla="*/ 9 w 215"/>
                <a:gd name="T29" fmla="*/ 670 h 760"/>
                <a:gd name="T30" fmla="*/ 5 w 215"/>
                <a:gd name="T31" fmla="*/ 656 h 760"/>
                <a:gd name="T32" fmla="*/ 3 w 215"/>
                <a:gd name="T33" fmla="*/ 642 h 760"/>
                <a:gd name="T34" fmla="*/ 1 w 215"/>
                <a:gd name="T35" fmla="*/ 626 h 760"/>
                <a:gd name="T36" fmla="*/ 0 w 215"/>
                <a:gd name="T37" fmla="*/ 611 h 760"/>
                <a:gd name="T38" fmla="*/ 0 w 215"/>
                <a:gd name="T39" fmla="*/ 0 h 760"/>
                <a:gd name="T40" fmla="*/ 109 w 215"/>
                <a:gd name="T41" fmla="*/ 0 h 760"/>
                <a:gd name="T42" fmla="*/ 109 w 215"/>
                <a:gd name="T43" fmla="*/ 604 h 760"/>
                <a:gd name="T44" fmla="*/ 109 w 215"/>
                <a:gd name="T45" fmla="*/ 604 h 760"/>
                <a:gd name="T46" fmla="*/ 110 w 215"/>
                <a:gd name="T47" fmla="*/ 619 h 760"/>
                <a:gd name="T48" fmla="*/ 113 w 215"/>
                <a:gd name="T49" fmla="*/ 632 h 760"/>
                <a:gd name="T50" fmla="*/ 117 w 215"/>
                <a:gd name="T51" fmla="*/ 643 h 760"/>
                <a:gd name="T52" fmla="*/ 119 w 215"/>
                <a:gd name="T53" fmla="*/ 647 h 760"/>
                <a:gd name="T54" fmla="*/ 123 w 215"/>
                <a:gd name="T55" fmla="*/ 651 h 760"/>
                <a:gd name="T56" fmla="*/ 123 w 215"/>
                <a:gd name="T57" fmla="*/ 651 h 760"/>
                <a:gd name="T58" fmla="*/ 126 w 215"/>
                <a:gd name="T59" fmla="*/ 655 h 760"/>
                <a:gd name="T60" fmla="*/ 130 w 215"/>
                <a:gd name="T61" fmla="*/ 658 h 760"/>
                <a:gd name="T62" fmla="*/ 135 w 215"/>
                <a:gd name="T63" fmla="*/ 661 h 760"/>
                <a:gd name="T64" fmla="*/ 140 w 215"/>
                <a:gd name="T65" fmla="*/ 663 h 760"/>
                <a:gd name="T66" fmla="*/ 153 w 215"/>
                <a:gd name="T67" fmla="*/ 666 h 760"/>
                <a:gd name="T68" fmla="*/ 168 w 215"/>
                <a:gd name="T69" fmla="*/ 667 h 760"/>
                <a:gd name="T70" fmla="*/ 215 w 215"/>
                <a:gd name="T71" fmla="*/ 667 h 760"/>
                <a:gd name="T72" fmla="*/ 215 w 215"/>
                <a:gd name="T73" fmla="*/ 760 h 760"/>
                <a:gd name="T74" fmla="*/ 149 w 215"/>
                <a:gd name="T7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5" h="760">
                  <a:moveTo>
                    <a:pt x="149" y="760"/>
                  </a:moveTo>
                  <a:lnTo>
                    <a:pt x="149" y="760"/>
                  </a:lnTo>
                  <a:lnTo>
                    <a:pt x="131" y="759"/>
                  </a:lnTo>
                  <a:lnTo>
                    <a:pt x="114" y="757"/>
                  </a:lnTo>
                  <a:lnTo>
                    <a:pt x="99" y="753"/>
                  </a:lnTo>
                  <a:lnTo>
                    <a:pt x="84" y="749"/>
                  </a:lnTo>
                  <a:lnTo>
                    <a:pt x="71" y="743"/>
                  </a:lnTo>
                  <a:lnTo>
                    <a:pt x="59" y="735"/>
                  </a:lnTo>
                  <a:lnTo>
                    <a:pt x="48" y="727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30" y="706"/>
                  </a:lnTo>
                  <a:lnTo>
                    <a:pt x="22" y="695"/>
                  </a:lnTo>
                  <a:lnTo>
                    <a:pt x="15" y="683"/>
                  </a:lnTo>
                  <a:lnTo>
                    <a:pt x="9" y="670"/>
                  </a:lnTo>
                  <a:lnTo>
                    <a:pt x="5" y="656"/>
                  </a:lnTo>
                  <a:lnTo>
                    <a:pt x="3" y="642"/>
                  </a:lnTo>
                  <a:lnTo>
                    <a:pt x="1" y="626"/>
                  </a:lnTo>
                  <a:lnTo>
                    <a:pt x="0" y="611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604"/>
                  </a:lnTo>
                  <a:lnTo>
                    <a:pt x="109" y="604"/>
                  </a:lnTo>
                  <a:lnTo>
                    <a:pt x="110" y="619"/>
                  </a:lnTo>
                  <a:lnTo>
                    <a:pt x="113" y="632"/>
                  </a:lnTo>
                  <a:lnTo>
                    <a:pt x="117" y="643"/>
                  </a:lnTo>
                  <a:lnTo>
                    <a:pt x="119" y="647"/>
                  </a:lnTo>
                  <a:lnTo>
                    <a:pt x="123" y="651"/>
                  </a:lnTo>
                  <a:lnTo>
                    <a:pt x="123" y="651"/>
                  </a:lnTo>
                  <a:lnTo>
                    <a:pt x="126" y="655"/>
                  </a:lnTo>
                  <a:lnTo>
                    <a:pt x="130" y="658"/>
                  </a:lnTo>
                  <a:lnTo>
                    <a:pt x="135" y="661"/>
                  </a:lnTo>
                  <a:lnTo>
                    <a:pt x="140" y="663"/>
                  </a:lnTo>
                  <a:lnTo>
                    <a:pt x="153" y="666"/>
                  </a:lnTo>
                  <a:lnTo>
                    <a:pt x="168" y="667"/>
                  </a:lnTo>
                  <a:lnTo>
                    <a:pt x="215" y="667"/>
                  </a:lnTo>
                  <a:lnTo>
                    <a:pt x="215" y="760"/>
                  </a:lnTo>
                  <a:lnTo>
                    <a:pt x="149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9" name="Freeform 32"/>
            <p:cNvSpPr>
              <a:spLocks/>
            </p:cNvSpPr>
            <p:nvPr userDrawn="1"/>
          </p:nvSpPr>
          <p:spPr bwMode="auto">
            <a:xfrm>
              <a:off x="1852613" y="6588125"/>
              <a:ext cx="53975" cy="138112"/>
            </a:xfrm>
            <a:custGeom>
              <a:avLst/>
              <a:gdLst>
                <a:gd name="T0" fmla="*/ 209 w 275"/>
                <a:gd name="T1" fmla="*/ 695 h 695"/>
                <a:gd name="T2" fmla="*/ 209 w 275"/>
                <a:gd name="T3" fmla="*/ 695 h 695"/>
                <a:gd name="T4" fmla="*/ 192 w 275"/>
                <a:gd name="T5" fmla="*/ 694 h 695"/>
                <a:gd name="T6" fmla="*/ 176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7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4 w 275"/>
                <a:gd name="T65" fmla="*/ 567 h 695"/>
                <a:gd name="T66" fmla="*/ 176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5 w 275"/>
                <a:gd name="T73" fmla="*/ 586 h 695"/>
                <a:gd name="T74" fmla="*/ 189 w 275"/>
                <a:gd name="T75" fmla="*/ 590 h 695"/>
                <a:gd name="T76" fmla="*/ 193 w 275"/>
                <a:gd name="T77" fmla="*/ 593 h 695"/>
                <a:gd name="T78" fmla="*/ 198 w 275"/>
                <a:gd name="T79" fmla="*/ 596 h 695"/>
                <a:gd name="T80" fmla="*/ 203 w 275"/>
                <a:gd name="T81" fmla="*/ 598 h 695"/>
                <a:gd name="T82" fmla="*/ 215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09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09" y="695"/>
                  </a:moveTo>
                  <a:lnTo>
                    <a:pt x="209" y="695"/>
                  </a:lnTo>
                  <a:lnTo>
                    <a:pt x="192" y="694"/>
                  </a:lnTo>
                  <a:lnTo>
                    <a:pt x="176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7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3" y="593"/>
                  </a:lnTo>
                  <a:lnTo>
                    <a:pt x="198" y="596"/>
                  </a:lnTo>
                  <a:lnTo>
                    <a:pt x="203" y="598"/>
                  </a:lnTo>
                  <a:lnTo>
                    <a:pt x="215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09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0" name="Freeform 33"/>
            <p:cNvSpPr>
              <a:spLocks/>
            </p:cNvSpPr>
            <p:nvPr userDrawn="1"/>
          </p:nvSpPr>
          <p:spPr bwMode="auto">
            <a:xfrm>
              <a:off x="1935163" y="6575425"/>
              <a:ext cx="85725" cy="150812"/>
            </a:xfrm>
            <a:custGeom>
              <a:avLst/>
              <a:gdLst>
                <a:gd name="T0" fmla="*/ 327 w 435"/>
                <a:gd name="T1" fmla="*/ 428 h 760"/>
                <a:gd name="T2" fmla="*/ 326 w 435"/>
                <a:gd name="T3" fmla="*/ 414 h 760"/>
                <a:gd name="T4" fmla="*/ 323 w 435"/>
                <a:gd name="T5" fmla="*/ 388 h 760"/>
                <a:gd name="T6" fmla="*/ 315 w 435"/>
                <a:gd name="T7" fmla="*/ 366 h 760"/>
                <a:gd name="T8" fmla="*/ 303 w 435"/>
                <a:gd name="T9" fmla="*/ 347 h 760"/>
                <a:gd name="T10" fmla="*/ 296 w 435"/>
                <a:gd name="T11" fmla="*/ 339 h 760"/>
                <a:gd name="T12" fmla="*/ 280 w 435"/>
                <a:gd name="T13" fmla="*/ 326 h 760"/>
                <a:gd name="T14" fmla="*/ 261 w 435"/>
                <a:gd name="T15" fmla="*/ 317 h 760"/>
                <a:gd name="T16" fmla="*/ 241 w 435"/>
                <a:gd name="T17" fmla="*/ 312 h 760"/>
                <a:gd name="T18" fmla="*/ 218 w 435"/>
                <a:gd name="T19" fmla="*/ 310 h 760"/>
                <a:gd name="T20" fmla="*/ 206 w 435"/>
                <a:gd name="T21" fmla="*/ 310 h 760"/>
                <a:gd name="T22" fmla="*/ 184 w 435"/>
                <a:gd name="T23" fmla="*/ 314 h 760"/>
                <a:gd name="T24" fmla="*/ 165 w 435"/>
                <a:gd name="T25" fmla="*/ 321 h 760"/>
                <a:gd name="T26" fmla="*/ 147 w 435"/>
                <a:gd name="T27" fmla="*/ 332 h 760"/>
                <a:gd name="T28" fmla="*/ 139 w 435"/>
                <a:gd name="T29" fmla="*/ 339 h 760"/>
                <a:gd name="T30" fmla="*/ 126 w 435"/>
                <a:gd name="T31" fmla="*/ 356 h 760"/>
                <a:gd name="T32" fmla="*/ 116 w 435"/>
                <a:gd name="T33" fmla="*/ 376 h 760"/>
                <a:gd name="T34" fmla="*/ 111 w 435"/>
                <a:gd name="T35" fmla="*/ 401 h 760"/>
                <a:gd name="T36" fmla="*/ 109 w 435"/>
                <a:gd name="T37" fmla="*/ 428 h 760"/>
                <a:gd name="T38" fmla="*/ 0 w 435"/>
                <a:gd name="T39" fmla="*/ 760 h 760"/>
                <a:gd name="T40" fmla="*/ 109 w 435"/>
                <a:gd name="T41" fmla="*/ 0 h 760"/>
                <a:gd name="T42" fmla="*/ 109 w 435"/>
                <a:gd name="T43" fmla="*/ 274 h 760"/>
                <a:gd name="T44" fmla="*/ 138 w 435"/>
                <a:gd name="T45" fmla="*/ 247 h 760"/>
                <a:gd name="T46" fmla="*/ 171 w 435"/>
                <a:gd name="T47" fmla="*/ 228 h 760"/>
                <a:gd name="T48" fmla="*/ 208 w 435"/>
                <a:gd name="T49" fmla="*/ 217 h 760"/>
                <a:gd name="T50" fmla="*/ 248 w 435"/>
                <a:gd name="T51" fmla="*/ 213 h 760"/>
                <a:gd name="T52" fmla="*/ 269 w 435"/>
                <a:gd name="T53" fmla="*/ 214 h 760"/>
                <a:gd name="T54" fmla="*/ 308 w 435"/>
                <a:gd name="T55" fmla="*/ 221 h 760"/>
                <a:gd name="T56" fmla="*/ 343 w 435"/>
                <a:gd name="T57" fmla="*/ 234 h 760"/>
                <a:gd name="T58" fmla="*/ 373 w 435"/>
                <a:gd name="T59" fmla="*/ 255 h 760"/>
                <a:gd name="T60" fmla="*/ 386 w 435"/>
                <a:gd name="T61" fmla="*/ 267 h 760"/>
                <a:gd name="T62" fmla="*/ 407 w 435"/>
                <a:gd name="T63" fmla="*/ 297 h 760"/>
                <a:gd name="T64" fmla="*/ 423 w 435"/>
                <a:gd name="T65" fmla="*/ 330 h 760"/>
                <a:gd name="T66" fmla="*/ 432 w 435"/>
                <a:gd name="T67" fmla="*/ 368 h 760"/>
                <a:gd name="T68" fmla="*/ 435 w 435"/>
                <a:gd name="T69" fmla="*/ 411 h 760"/>
                <a:gd name="T70" fmla="*/ 327 w 435"/>
                <a:gd name="T71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5" h="760">
                  <a:moveTo>
                    <a:pt x="327" y="760"/>
                  </a:moveTo>
                  <a:lnTo>
                    <a:pt x="327" y="428"/>
                  </a:lnTo>
                  <a:lnTo>
                    <a:pt x="327" y="428"/>
                  </a:lnTo>
                  <a:lnTo>
                    <a:pt x="326" y="414"/>
                  </a:lnTo>
                  <a:lnTo>
                    <a:pt x="325" y="401"/>
                  </a:lnTo>
                  <a:lnTo>
                    <a:pt x="323" y="388"/>
                  </a:lnTo>
                  <a:lnTo>
                    <a:pt x="319" y="376"/>
                  </a:lnTo>
                  <a:lnTo>
                    <a:pt x="315" y="366"/>
                  </a:lnTo>
                  <a:lnTo>
                    <a:pt x="309" y="356"/>
                  </a:lnTo>
                  <a:lnTo>
                    <a:pt x="303" y="347"/>
                  </a:lnTo>
                  <a:lnTo>
                    <a:pt x="296" y="339"/>
                  </a:lnTo>
                  <a:lnTo>
                    <a:pt x="296" y="339"/>
                  </a:lnTo>
                  <a:lnTo>
                    <a:pt x="288" y="332"/>
                  </a:lnTo>
                  <a:lnTo>
                    <a:pt x="280" y="326"/>
                  </a:lnTo>
                  <a:lnTo>
                    <a:pt x="271" y="321"/>
                  </a:lnTo>
                  <a:lnTo>
                    <a:pt x="261" y="317"/>
                  </a:lnTo>
                  <a:lnTo>
                    <a:pt x="251" y="314"/>
                  </a:lnTo>
                  <a:lnTo>
                    <a:pt x="241" y="312"/>
                  </a:lnTo>
                  <a:lnTo>
                    <a:pt x="230" y="310"/>
                  </a:lnTo>
                  <a:lnTo>
                    <a:pt x="218" y="310"/>
                  </a:lnTo>
                  <a:lnTo>
                    <a:pt x="218" y="310"/>
                  </a:lnTo>
                  <a:lnTo>
                    <a:pt x="206" y="310"/>
                  </a:lnTo>
                  <a:lnTo>
                    <a:pt x="195" y="312"/>
                  </a:lnTo>
                  <a:lnTo>
                    <a:pt x="184" y="314"/>
                  </a:lnTo>
                  <a:lnTo>
                    <a:pt x="174" y="317"/>
                  </a:lnTo>
                  <a:lnTo>
                    <a:pt x="165" y="321"/>
                  </a:lnTo>
                  <a:lnTo>
                    <a:pt x="156" y="326"/>
                  </a:lnTo>
                  <a:lnTo>
                    <a:pt x="147" y="332"/>
                  </a:lnTo>
                  <a:lnTo>
                    <a:pt x="139" y="339"/>
                  </a:lnTo>
                  <a:lnTo>
                    <a:pt x="139" y="339"/>
                  </a:lnTo>
                  <a:lnTo>
                    <a:pt x="132" y="347"/>
                  </a:lnTo>
                  <a:lnTo>
                    <a:pt x="126" y="356"/>
                  </a:lnTo>
                  <a:lnTo>
                    <a:pt x="121" y="366"/>
                  </a:lnTo>
                  <a:lnTo>
                    <a:pt x="116" y="376"/>
                  </a:lnTo>
                  <a:lnTo>
                    <a:pt x="113" y="388"/>
                  </a:lnTo>
                  <a:lnTo>
                    <a:pt x="111" y="401"/>
                  </a:lnTo>
                  <a:lnTo>
                    <a:pt x="109" y="414"/>
                  </a:lnTo>
                  <a:lnTo>
                    <a:pt x="109" y="428"/>
                  </a:lnTo>
                  <a:lnTo>
                    <a:pt x="109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274"/>
                  </a:lnTo>
                  <a:lnTo>
                    <a:pt x="109" y="274"/>
                  </a:lnTo>
                  <a:lnTo>
                    <a:pt x="123" y="259"/>
                  </a:lnTo>
                  <a:lnTo>
                    <a:pt x="138" y="247"/>
                  </a:lnTo>
                  <a:lnTo>
                    <a:pt x="155" y="237"/>
                  </a:lnTo>
                  <a:lnTo>
                    <a:pt x="171" y="228"/>
                  </a:lnTo>
                  <a:lnTo>
                    <a:pt x="189" y="222"/>
                  </a:lnTo>
                  <a:lnTo>
                    <a:pt x="208" y="217"/>
                  </a:lnTo>
                  <a:lnTo>
                    <a:pt x="227" y="214"/>
                  </a:lnTo>
                  <a:lnTo>
                    <a:pt x="248" y="213"/>
                  </a:lnTo>
                  <a:lnTo>
                    <a:pt x="248" y="213"/>
                  </a:lnTo>
                  <a:lnTo>
                    <a:pt x="269" y="214"/>
                  </a:lnTo>
                  <a:lnTo>
                    <a:pt x="289" y="217"/>
                  </a:lnTo>
                  <a:lnTo>
                    <a:pt x="308" y="221"/>
                  </a:lnTo>
                  <a:lnTo>
                    <a:pt x="327" y="227"/>
                  </a:lnTo>
                  <a:lnTo>
                    <a:pt x="343" y="234"/>
                  </a:lnTo>
                  <a:lnTo>
                    <a:pt x="359" y="244"/>
                  </a:lnTo>
                  <a:lnTo>
                    <a:pt x="373" y="255"/>
                  </a:lnTo>
                  <a:lnTo>
                    <a:pt x="386" y="267"/>
                  </a:lnTo>
                  <a:lnTo>
                    <a:pt x="386" y="267"/>
                  </a:lnTo>
                  <a:lnTo>
                    <a:pt x="397" y="281"/>
                  </a:lnTo>
                  <a:lnTo>
                    <a:pt x="407" y="297"/>
                  </a:lnTo>
                  <a:lnTo>
                    <a:pt x="416" y="313"/>
                  </a:lnTo>
                  <a:lnTo>
                    <a:pt x="423" y="330"/>
                  </a:lnTo>
                  <a:lnTo>
                    <a:pt x="428" y="349"/>
                  </a:lnTo>
                  <a:lnTo>
                    <a:pt x="432" y="368"/>
                  </a:lnTo>
                  <a:lnTo>
                    <a:pt x="434" y="389"/>
                  </a:lnTo>
                  <a:lnTo>
                    <a:pt x="435" y="411"/>
                  </a:lnTo>
                  <a:lnTo>
                    <a:pt x="435" y="760"/>
                  </a:lnTo>
                  <a:lnTo>
                    <a:pt x="327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1" name="Freeform 34"/>
            <p:cNvSpPr>
              <a:spLocks/>
            </p:cNvSpPr>
            <p:nvPr userDrawn="1"/>
          </p:nvSpPr>
          <p:spPr bwMode="auto">
            <a:xfrm>
              <a:off x="1098550" y="6688138"/>
              <a:ext cx="17463" cy="39687"/>
            </a:xfrm>
            <a:custGeom>
              <a:avLst/>
              <a:gdLst>
                <a:gd name="T0" fmla="*/ 30 w 89"/>
                <a:gd name="T1" fmla="*/ 7 h 196"/>
                <a:gd name="T2" fmla="*/ 30 w 89"/>
                <a:gd name="T3" fmla="*/ 7 h 196"/>
                <a:gd name="T4" fmla="*/ 27 w 89"/>
                <a:gd name="T5" fmla="*/ 1 h 196"/>
                <a:gd name="T6" fmla="*/ 25 w 89"/>
                <a:gd name="T7" fmla="*/ 0 h 196"/>
                <a:gd name="T8" fmla="*/ 24 w 89"/>
                <a:gd name="T9" fmla="*/ 0 h 196"/>
                <a:gd name="T10" fmla="*/ 22 w 89"/>
                <a:gd name="T11" fmla="*/ 1 h 196"/>
                <a:gd name="T12" fmla="*/ 21 w 89"/>
                <a:gd name="T13" fmla="*/ 2 h 196"/>
                <a:gd name="T14" fmla="*/ 20 w 89"/>
                <a:gd name="T15" fmla="*/ 8 h 196"/>
                <a:gd name="T16" fmla="*/ 0 w 89"/>
                <a:gd name="T17" fmla="*/ 190 h 196"/>
                <a:gd name="T18" fmla="*/ 0 w 89"/>
                <a:gd name="T19" fmla="*/ 190 h 196"/>
                <a:gd name="T20" fmla="*/ 1 w 89"/>
                <a:gd name="T21" fmla="*/ 196 h 196"/>
                <a:gd name="T22" fmla="*/ 85 w 89"/>
                <a:gd name="T23" fmla="*/ 196 h 196"/>
                <a:gd name="T24" fmla="*/ 85 w 89"/>
                <a:gd name="T25" fmla="*/ 196 h 196"/>
                <a:gd name="T26" fmla="*/ 88 w 89"/>
                <a:gd name="T27" fmla="*/ 191 h 196"/>
                <a:gd name="T28" fmla="*/ 89 w 89"/>
                <a:gd name="T29" fmla="*/ 189 h 196"/>
                <a:gd name="T30" fmla="*/ 88 w 89"/>
                <a:gd name="T31" fmla="*/ 186 h 196"/>
                <a:gd name="T32" fmla="*/ 30 w 89"/>
                <a:gd name="T33" fmla="*/ 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96">
                  <a:moveTo>
                    <a:pt x="30" y="7"/>
                  </a:moveTo>
                  <a:lnTo>
                    <a:pt x="30" y="7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1"/>
                  </a:lnTo>
                  <a:lnTo>
                    <a:pt x="89" y="189"/>
                  </a:lnTo>
                  <a:lnTo>
                    <a:pt x="88" y="186"/>
                  </a:lnTo>
                  <a:lnTo>
                    <a:pt x="3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2" name="Freeform 35"/>
            <p:cNvSpPr>
              <a:spLocks/>
            </p:cNvSpPr>
            <p:nvPr userDrawn="1"/>
          </p:nvSpPr>
          <p:spPr bwMode="auto">
            <a:xfrm>
              <a:off x="1263650" y="6686550"/>
              <a:ext cx="14288" cy="41275"/>
            </a:xfrm>
            <a:custGeom>
              <a:avLst/>
              <a:gdLst>
                <a:gd name="T0" fmla="*/ 32 w 77"/>
                <a:gd name="T1" fmla="*/ 3 h 207"/>
                <a:gd name="T2" fmla="*/ 0 w 77"/>
                <a:gd name="T3" fmla="*/ 207 h 207"/>
                <a:gd name="T4" fmla="*/ 77 w 77"/>
                <a:gd name="T5" fmla="*/ 207 h 207"/>
                <a:gd name="T6" fmla="*/ 38 w 77"/>
                <a:gd name="T7" fmla="*/ 3 h 207"/>
                <a:gd name="T8" fmla="*/ 38 w 77"/>
                <a:gd name="T9" fmla="*/ 3 h 207"/>
                <a:gd name="T10" fmla="*/ 37 w 77"/>
                <a:gd name="T11" fmla="*/ 1 h 207"/>
                <a:gd name="T12" fmla="*/ 35 w 77"/>
                <a:gd name="T13" fmla="*/ 0 h 207"/>
                <a:gd name="T14" fmla="*/ 33 w 77"/>
                <a:gd name="T15" fmla="*/ 1 h 207"/>
                <a:gd name="T16" fmla="*/ 32 w 77"/>
                <a:gd name="T17" fmla="*/ 3 h 207"/>
                <a:gd name="T18" fmla="*/ 32 w 77"/>
                <a:gd name="T19" fmla="*/ 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7">
                  <a:moveTo>
                    <a:pt x="32" y="3"/>
                  </a:moveTo>
                  <a:lnTo>
                    <a:pt x="0" y="207"/>
                  </a:lnTo>
                  <a:lnTo>
                    <a:pt x="77" y="207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3"/>
                  </a:lnTo>
                  <a:lnTo>
                    <a:pt x="3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3" name="Freeform 36"/>
            <p:cNvSpPr>
              <a:spLocks noEditPoints="1"/>
            </p:cNvSpPr>
            <p:nvPr userDrawn="1"/>
          </p:nvSpPr>
          <p:spPr bwMode="auto">
            <a:xfrm>
              <a:off x="1303338" y="6729413"/>
              <a:ext cx="17463" cy="17462"/>
            </a:xfrm>
            <a:custGeom>
              <a:avLst/>
              <a:gdLst>
                <a:gd name="T0" fmla="*/ 45 w 89"/>
                <a:gd name="T1" fmla="*/ 0 h 90"/>
                <a:gd name="T2" fmla="*/ 28 w 89"/>
                <a:gd name="T3" fmla="*/ 3 h 90"/>
                <a:gd name="T4" fmla="*/ 13 w 89"/>
                <a:gd name="T5" fmla="*/ 12 h 90"/>
                <a:gd name="T6" fmla="*/ 3 w 89"/>
                <a:gd name="T7" fmla="*/ 27 h 90"/>
                <a:gd name="T8" fmla="*/ 0 w 89"/>
                <a:gd name="T9" fmla="*/ 45 h 90"/>
                <a:gd name="T10" fmla="*/ 0 w 89"/>
                <a:gd name="T11" fmla="*/ 55 h 90"/>
                <a:gd name="T12" fmla="*/ 7 w 89"/>
                <a:gd name="T13" fmla="*/ 71 h 90"/>
                <a:gd name="T14" fmla="*/ 19 w 89"/>
                <a:gd name="T15" fmla="*/ 83 h 90"/>
                <a:gd name="T16" fmla="*/ 36 w 89"/>
                <a:gd name="T17" fmla="*/ 90 h 90"/>
                <a:gd name="T18" fmla="*/ 45 w 89"/>
                <a:gd name="T19" fmla="*/ 90 h 90"/>
                <a:gd name="T20" fmla="*/ 62 w 89"/>
                <a:gd name="T21" fmla="*/ 87 h 90"/>
                <a:gd name="T22" fmla="*/ 76 w 89"/>
                <a:gd name="T23" fmla="*/ 78 h 90"/>
                <a:gd name="T24" fmla="*/ 86 w 89"/>
                <a:gd name="T25" fmla="*/ 64 h 90"/>
                <a:gd name="T26" fmla="*/ 89 w 89"/>
                <a:gd name="T27" fmla="*/ 45 h 90"/>
                <a:gd name="T28" fmla="*/ 88 w 89"/>
                <a:gd name="T29" fmla="*/ 35 h 90"/>
                <a:gd name="T30" fmla="*/ 81 w 89"/>
                <a:gd name="T31" fmla="*/ 19 h 90"/>
                <a:gd name="T32" fmla="*/ 69 w 89"/>
                <a:gd name="T33" fmla="*/ 7 h 90"/>
                <a:gd name="T34" fmla="*/ 54 w 89"/>
                <a:gd name="T35" fmla="*/ 1 h 90"/>
                <a:gd name="T36" fmla="*/ 45 w 89"/>
                <a:gd name="T37" fmla="*/ 0 h 90"/>
                <a:gd name="T38" fmla="*/ 45 w 89"/>
                <a:gd name="T39" fmla="*/ 83 h 90"/>
                <a:gd name="T40" fmla="*/ 30 w 89"/>
                <a:gd name="T41" fmla="*/ 80 h 90"/>
                <a:gd name="T42" fmla="*/ 19 w 89"/>
                <a:gd name="T43" fmla="*/ 72 h 90"/>
                <a:gd name="T44" fmla="*/ 12 w 89"/>
                <a:gd name="T45" fmla="*/ 60 h 90"/>
                <a:gd name="T46" fmla="*/ 9 w 89"/>
                <a:gd name="T47" fmla="*/ 45 h 90"/>
                <a:gd name="T48" fmla="*/ 10 w 89"/>
                <a:gd name="T49" fmla="*/ 37 h 90"/>
                <a:gd name="T50" fmla="*/ 15 w 89"/>
                <a:gd name="T51" fmla="*/ 24 h 90"/>
                <a:gd name="T52" fmla="*/ 24 w 89"/>
                <a:gd name="T53" fmla="*/ 14 h 90"/>
                <a:gd name="T54" fmla="*/ 38 w 89"/>
                <a:gd name="T55" fmla="*/ 9 h 90"/>
                <a:gd name="T56" fmla="*/ 45 w 89"/>
                <a:gd name="T57" fmla="*/ 8 h 90"/>
                <a:gd name="T58" fmla="*/ 58 w 89"/>
                <a:gd name="T59" fmla="*/ 11 h 90"/>
                <a:gd name="T60" fmla="*/ 69 w 89"/>
                <a:gd name="T61" fmla="*/ 18 h 90"/>
                <a:gd name="T62" fmla="*/ 77 w 89"/>
                <a:gd name="T63" fmla="*/ 30 h 90"/>
                <a:gd name="T64" fmla="*/ 79 w 89"/>
                <a:gd name="T65" fmla="*/ 45 h 90"/>
                <a:gd name="T66" fmla="*/ 79 w 89"/>
                <a:gd name="T67" fmla="*/ 53 h 90"/>
                <a:gd name="T68" fmla="*/ 74 w 89"/>
                <a:gd name="T69" fmla="*/ 67 h 90"/>
                <a:gd name="T70" fmla="*/ 64 w 89"/>
                <a:gd name="T71" fmla="*/ 77 h 90"/>
                <a:gd name="T72" fmla="*/ 52 w 89"/>
                <a:gd name="T73" fmla="*/ 82 h 90"/>
                <a:gd name="T74" fmla="*/ 45 w 89"/>
                <a:gd name="T75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90">
                  <a:moveTo>
                    <a:pt x="45" y="0"/>
                  </a:moveTo>
                  <a:lnTo>
                    <a:pt x="45" y="0"/>
                  </a:lnTo>
                  <a:lnTo>
                    <a:pt x="36" y="1"/>
                  </a:lnTo>
                  <a:lnTo>
                    <a:pt x="28" y="3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3" y="63"/>
                  </a:lnTo>
                  <a:lnTo>
                    <a:pt x="7" y="71"/>
                  </a:lnTo>
                  <a:lnTo>
                    <a:pt x="12" y="77"/>
                  </a:lnTo>
                  <a:lnTo>
                    <a:pt x="19" y="83"/>
                  </a:lnTo>
                  <a:lnTo>
                    <a:pt x="26" y="87"/>
                  </a:lnTo>
                  <a:lnTo>
                    <a:pt x="36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54" y="90"/>
                  </a:lnTo>
                  <a:lnTo>
                    <a:pt x="62" y="87"/>
                  </a:lnTo>
                  <a:lnTo>
                    <a:pt x="69" y="83"/>
                  </a:lnTo>
                  <a:lnTo>
                    <a:pt x="76" y="78"/>
                  </a:lnTo>
                  <a:lnTo>
                    <a:pt x="81" y="71"/>
                  </a:lnTo>
                  <a:lnTo>
                    <a:pt x="86" y="64"/>
                  </a:lnTo>
                  <a:lnTo>
                    <a:pt x="88" y="55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8" y="35"/>
                  </a:lnTo>
                  <a:lnTo>
                    <a:pt x="86" y="27"/>
                  </a:lnTo>
                  <a:lnTo>
                    <a:pt x="81" y="19"/>
                  </a:lnTo>
                  <a:lnTo>
                    <a:pt x="76" y="12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45" y="83"/>
                  </a:moveTo>
                  <a:lnTo>
                    <a:pt x="45" y="83"/>
                  </a:lnTo>
                  <a:lnTo>
                    <a:pt x="37" y="82"/>
                  </a:lnTo>
                  <a:lnTo>
                    <a:pt x="30" y="80"/>
                  </a:lnTo>
                  <a:lnTo>
                    <a:pt x="24" y="76"/>
                  </a:lnTo>
                  <a:lnTo>
                    <a:pt x="19" y="72"/>
                  </a:lnTo>
                  <a:lnTo>
                    <a:pt x="15" y="66"/>
                  </a:lnTo>
                  <a:lnTo>
                    <a:pt x="12" y="60"/>
                  </a:lnTo>
                  <a:lnTo>
                    <a:pt x="10" y="53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30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4" y="14"/>
                  </a:lnTo>
                  <a:lnTo>
                    <a:pt x="31" y="11"/>
                  </a:lnTo>
                  <a:lnTo>
                    <a:pt x="38" y="9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52" y="9"/>
                  </a:lnTo>
                  <a:lnTo>
                    <a:pt x="58" y="11"/>
                  </a:lnTo>
                  <a:lnTo>
                    <a:pt x="64" y="14"/>
                  </a:lnTo>
                  <a:lnTo>
                    <a:pt x="69" y="18"/>
                  </a:lnTo>
                  <a:lnTo>
                    <a:pt x="74" y="24"/>
                  </a:lnTo>
                  <a:lnTo>
                    <a:pt x="77" y="30"/>
                  </a:lnTo>
                  <a:lnTo>
                    <a:pt x="79" y="37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53"/>
                  </a:lnTo>
                  <a:lnTo>
                    <a:pt x="77" y="60"/>
                  </a:lnTo>
                  <a:lnTo>
                    <a:pt x="74" y="67"/>
                  </a:lnTo>
                  <a:lnTo>
                    <a:pt x="69" y="72"/>
                  </a:lnTo>
                  <a:lnTo>
                    <a:pt x="64" y="77"/>
                  </a:lnTo>
                  <a:lnTo>
                    <a:pt x="58" y="80"/>
                  </a:lnTo>
                  <a:lnTo>
                    <a:pt x="52" y="82"/>
                  </a:lnTo>
                  <a:lnTo>
                    <a:pt x="45" y="83"/>
                  </a:lnTo>
                  <a:lnTo>
                    <a:pt x="45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4" name="Freeform 37"/>
            <p:cNvSpPr>
              <a:spLocks noEditPoints="1"/>
            </p:cNvSpPr>
            <p:nvPr userDrawn="1"/>
          </p:nvSpPr>
          <p:spPr bwMode="auto">
            <a:xfrm>
              <a:off x="1308100" y="6734175"/>
              <a:ext cx="7938" cy="9525"/>
            </a:xfrm>
            <a:custGeom>
              <a:avLst/>
              <a:gdLst>
                <a:gd name="T0" fmla="*/ 37 w 38"/>
                <a:gd name="T1" fmla="*/ 14 h 50"/>
                <a:gd name="T2" fmla="*/ 37 w 38"/>
                <a:gd name="T3" fmla="*/ 14 h 50"/>
                <a:gd name="T4" fmla="*/ 37 w 38"/>
                <a:gd name="T5" fmla="*/ 11 h 50"/>
                <a:gd name="T6" fmla="*/ 36 w 38"/>
                <a:gd name="T7" fmla="*/ 8 h 50"/>
                <a:gd name="T8" fmla="*/ 34 w 38"/>
                <a:gd name="T9" fmla="*/ 5 h 50"/>
                <a:gd name="T10" fmla="*/ 32 w 38"/>
                <a:gd name="T11" fmla="*/ 3 h 50"/>
                <a:gd name="T12" fmla="*/ 30 w 38"/>
                <a:gd name="T13" fmla="*/ 2 h 50"/>
                <a:gd name="T14" fmla="*/ 27 w 38"/>
                <a:gd name="T15" fmla="*/ 1 h 50"/>
                <a:gd name="T16" fmla="*/ 19 w 38"/>
                <a:gd name="T17" fmla="*/ 0 h 50"/>
                <a:gd name="T18" fmla="*/ 0 w 38"/>
                <a:gd name="T19" fmla="*/ 0 h 50"/>
                <a:gd name="T20" fmla="*/ 0 w 38"/>
                <a:gd name="T21" fmla="*/ 50 h 50"/>
                <a:gd name="T22" fmla="*/ 8 w 38"/>
                <a:gd name="T23" fmla="*/ 50 h 50"/>
                <a:gd name="T24" fmla="*/ 8 w 38"/>
                <a:gd name="T25" fmla="*/ 29 h 50"/>
                <a:gd name="T26" fmla="*/ 16 w 38"/>
                <a:gd name="T27" fmla="*/ 29 h 50"/>
                <a:gd name="T28" fmla="*/ 29 w 38"/>
                <a:gd name="T29" fmla="*/ 50 h 50"/>
                <a:gd name="T30" fmla="*/ 38 w 38"/>
                <a:gd name="T31" fmla="*/ 50 h 50"/>
                <a:gd name="T32" fmla="*/ 24 w 38"/>
                <a:gd name="T33" fmla="*/ 28 h 50"/>
                <a:gd name="T34" fmla="*/ 24 w 38"/>
                <a:gd name="T35" fmla="*/ 28 h 50"/>
                <a:gd name="T36" fmla="*/ 29 w 38"/>
                <a:gd name="T37" fmla="*/ 27 h 50"/>
                <a:gd name="T38" fmla="*/ 33 w 38"/>
                <a:gd name="T39" fmla="*/ 24 h 50"/>
                <a:gd name="T40" fmla="*/ 36 w 38"/>
                <a:gd name="T41" fmla="*/ 20 h 50"/>
                <a:gd name="T42" fmla="*/ 37 w 38"/>
                <a:gd name="T43" fmla="*/ 14 h 50"/>
                <a:gd name="T44" fmla="*/ 37 w 38"/>
                <a:gd name="T45" fmla="*/ 14 h 50"/>
                <a:gd name="T46" fmla="*/ 8 w 38"/>
                <a:gd name="T47" fmla="*/ 22 h 50"/>
                <a:gd name="T48" fmla="*/ 8 w 38"/>
                <a:gd name="T49" fmla="*/ 7 h 50"/>
                <a:gd name="T50" fmla="*/ 18 w 38"/>
                <a:gd name="T51" fmla="*/ 7 h 50"/>
                <a:gd name="T52" fmla="*/ 18 w 38"/>
                <a:gd name="T53" fmla="*/ 7 h 50"/>
                <a:gd name="T54" fmla="*/ 22 w 38"/>
                <a:gd name="T55" fmla="*/ 7 h 50"/>
                <a:gd name="T56" fmla="*/ 25 w 38"/>
                <a:gd name="T57" fmla="*/ 8 h 50"/>
                <a:gd name="T58" fmla="*/ 28 w 38"/>
                <a:gd name="T59" fmla="*/ 10 h 50"/>
                <a:gd name="T60" fmla="*/ 28 w 38"/>
                <a:gd name="T61" fmla="*/ 12 h 50"/>
                <a:gd name="T62" fmla="*/ 29 w 38"/>
                <a:gd name="T63" fmla="*/ 14 h 50"/>
                <a:gd name="T64" fmla="*/ 29 w 38"/>
                <a:gd name="T65" fmla="*/ 14 h 50"/>
                <a:gd name="T66" fmla="*/ 28 w 38"/>
                <a:gd name="T67" fmla="*/ 18 h 50"/>
                <a:gd name="T68" fmla="*/ 25 w 38"/>
                <a:gd name="T69" fmla="*/ 20 h 50"/>
                <a:gd name="T70" fmla="*/ 21 w 38"/>
                <a:gd name="T71" fmla="*/ 21 h 50"/>
                <a:gd name="T72" fmla="*/ 17 w 38"/>
                <a:gd name="T73" fmla="*/ 22 h 50"/>
                <a:gd name="T74" fmla="*/ 8 w 38"/>
                <a:gd name="T75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0">
                  <a:moveTo>
                    <a:pt x="37" y="14"/>
                  </a:moveTo>
                  <a:lnTo>
                    <a:pt x="37" y="14"/>
                  </a:lnTo>
                  <a:lnTo>
                    <a:pt x="37" y="11"/>
                  </a:lnTo>
                  <a:lnTo>
                    <a:pt x="36" y="8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8" y="50"/>
                  </a:lnTo>
                  <a:lnTo>
                    <a:pt x="8" y="29"/>
                  </a:lnTo>
                  <a:lnTo>
                    <a:pt x="16" y="29"/>
                  </a:lnTo>
                  <a:lnTo>
                    <a:pt x="29" y="50"/>
                  </a:lnTo>
                  <a:lnTo>
                    <a:pt x="38" y="5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9" y="27"/>
                  </a:lnTo>
                  <a:lnTo>
                    <a:pt x="33" y="24"/>
                  </a:lnTo>
                  <a:lnTo>
                    <a:pt x="36" y="20"/>
                  </a:lnTo>
                  <a:lnTo>
                    <a:pt x="37" y="14"/>
                  </a:lnTo>
                  <a:lnTo>
                    <a:pt x="37" y="14"/>
                  </a:lnTo>
                  <a:close/>
                  <a:moveTo>
                    <a:pt x="8" y="22"/>
                  </a:moveTo>
                  <a:lnTo>
                    <a:pt x="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5" y="20"/>
                  </a:lnTo>
                  <a:lnTo>
                    <a:pt x="21" y="21"/>
                  </a:lnTo>
                  <a:lnTo>
                    <a:pt x="17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5" name="Freeform 38"/>
            <p:cNvSpPr>
              <a:spLocks noEditPoints="1"/>
            </p:cNvSpPr>
            <p:nvPr userDrawn="1"/>
          </p:nvSpPr>
          <p:spPr bwMode="auto">
            <a:xfrm>
              <a:off x="1035050" y="6526213"/>
              <a:ext cx="285750" cy="201612"/>
            </a:xfrm>
            <a:custGeom>
              <a:avLst/>
              <a:gdLst>
                <a:gd name="T0" fmla="*/ 0 w 1438"/>
                <a:gd name="T1" fmla="*/ 1014 h 1014"/>
                <a:gd name="T2" fmla="*/ 298 w 1438"/>
                <a:gd name="T3" fmla="*/ 999 h 1014"/>
                <a:gd name="T4" fmla="*/ 272 w 1438"/>
                <a:gd name="T5" fmla="*/ 763 h 1014"/>
                <a:gd name="T6" fmla="*/ 197 w 1438"/>
                <a:gd name="T7" fmla="*/ 834 h 1014"/>
                <a:gd name="T8" fmla="*/ 271 w 1438"/>
                <a:gd name="T9" fmla="*/ 675 h 1014"/>
                <a:gd name="T10" fmla="*/ 357 w 1438"/>
                <a:gd name="T11" fmla="*/ 634 h 1014"/>
                <a:gd name="T12" fmla="*/ 431 w 1438"/>
                <a:gd name="T13" fmla="*/ 577 h 1014"/>
                <a:gd name="T14" fmla="*/ 484 w 1438"/>
                <a:gd name="T15" fmla="*/ 265 h 1014"/>
                <a:gd name="T16" fmla="*/ 506 w 1438"/>
                <a:gd name="T17" fmla="*/ 231 h 1014"/>
                <a:gd name="T18" fmla="*/ 574 w 1438"/>
                <a:gd name="T19" fmla="*/ 217 h 1014"/>
                <a:gd name="T20" fmla="*/ 653 w 1438"/>
                <a:gd name="T21" fmla="*/ 217 h 1014"/>
                <a:gd name="T22" fmla="*/ 683 w 1438"/>
                <a:gd name="T23" fmla="*/ 244 h 1014"/>
                <a:gd name="T24" fmla="*/ 726 w 1438"/>
                <a:gd name="T25" fmla="*/ 519 h 1014"/>
                <a:gd name="T26" fmla="*/ 736 w 1438"/>
                <a:gd name="T27" fmla="*/ 485 h 1014"/>
                <a:gd name="T28" fmla="*/ 781 w 1438"/>
                <a:gd name="T29" fmla="*/ 320 h 1014"/>
                <a:gd name="T30" fmla="*/ 806 w 1438"/>
                <a:gd name="T31" fmla="*/ 307 h 1014"/>
                <a:gd name="T32" fmla="*/ 894 w 1438"/>
                <a:gd name="T33" fmla="*/ 305 h 1014"/>
                <a:gd name="T34" fmla="*/ 922 w 1438"/>
                <a:gd name="T35" fmla="*/ 330 h 1014"/>
                <a:gd name="T36" fmla="*/ 1030 w 1438"/>
                <a:gd name="T37" fmla="*/ 574 h 1014"/>
                <a:gd name="T38" fmla="*/ 1140 w 1438"/>
                <a:gd name="T39" fmla="*/ 580 h 1014"/>
                <a:gd name="T40" fmla="*/ 1240 w 1438"/>
                <a:gd name="T41" fmla="*/ 610 h 1014"/>
                <a:gd name="T42" fmla="*/ 1275 w 1438"/>
                <a:gd name="T43" fmla="*/ 718 h 1014"/>
                <a:gd name="T44" fmla="*/ 1267 w 1438"/>
                <a:gd name="T45" fmla="*/ 834 h 1014"/>
                <a:gd name="T46" fmla="*/ 1259 w 1438"/>
                <a:gd name="T47" fmla="*/ 822 h 1014"/>
                <a:gd name="T48" fmla="*/ 1242 w 1438"/>
                <a:gd name="T49" fmla="*/ 740 h 1014"/>
                <a:gd name="T50" fmla="*/ 322 w 1438"/>
                <a:gd name="T51" fmla="*/ 628 h 1014"/>
                <a:gd name="T52" fmla="*/ 291 w 1438"/>
                <a:gd name="T53" fmla="*/ 600 h 1014"/>
                <a:gd name="T54" fmla="*/ 293 w 1438"/>
                <a:gd name="T55" fmla="*/ 553 h 1014"/>
                <a:gd name="T56" fmla="*/ 320 w 1438"/>
                <a:gd name="T57" fmla="*/ 532 h 1014"/>
                <a:gd name="T58" fmla="*/ 353 w 1438"/>
                <a:gd name="T59" fmla="*/ 561 h 1014"/>
                <a:gd name="T60" fmla="*/ 349 w 1438"/>
                <a:gd name="T61" fmla="*/ 609 h 1014"/>
                <a:gd name="T62" fmla="*/ 322 w 1438"/>
                <a:gd name="T63" fmla="*/ 628 h 1014"/>
                <a:gd name="T64" fmla="*/ 567 w 1438"/>
                <a:gd name="T65" fmla="*/ 186 h 1014"/>
                <a:gd name="T66" fmla="*/ 539 w 1438"/>
                <a:gd name="T67" fmla="*/ 135 h 1014"/>
                <a:gd name="T68" fmla="*/ 551 w 1438"/>
                <a:gd name="T69" fmla="*/ 78 h 1014"/>
                <a:gd name="T70" fmla="*/ 579 w 1438"/>
                <a:gd name="T71" fmla="*/ 58 h 1014"/>
                <a:gd name="T72" fmla="*/ 606 w 1438"/>
                <a:gd name="T73" fmla="*/ 64 h 1014"/>
                <a:gd name="T74" fmla="*/ 635 w 1438"/>
                <a:gd name="T75" fmla="*/ 113 h 1014"/>
                <a:gd name="T76" fmla="*/ 624 w 1438"/>
                <a:gd name="T77" fmla="*/ 167 h 1014"/>
                <a:gd name="T78" fmla="*/ 594 w 1438"/>
                <a:gd name="T79" fmla="*/ 193 h 1014"/>
                <a:gd name="T80" fmla="*/ 829 w 1438"/>
                <a:gd name="T81" fmla="*/ 289 h 1014"/>
                <a:gd name="T82" fmla="*/ 800 w 1438"/>
                <a:gd name="T83" fmla="*/ 245 h 1014"/>
                <a:gd name="T84" fmla="*/ 804 w 1438"/>
                <a:gd name="T85" fmla="*/ 202 h 1014"/>
                <a:gd name="T86" fmla="*/ 833 w 1438"/>
                <a:gd name="T87" fmla="*/ 173 h 1014"/>
                <a:gd name="T88" fmla="*/ 855 w 1438"/>
                <a:gd name="T89" fmla="*/ 178 h 1014"/>
                <a:gd name="T90" fmla="*/ 883 w 1438"/>
                <a:gd name="T91" fmla="*/ 241 h 1014"/>
                <a:gd name="T92" fmla="*/ 863 w 1438"/>
                <a:gd name="T93" fmla="*/ 283 h 1014"/>
                <a:gd name="T94" fmla="*/ 1182 w 1438"/>
                <a:gd name="T95" fmla="*/ 579 h 1014"/>
                <a:gd name="T96" fmla="*/ 1157 w 1438"/>
                <a:gd name="T97" fmla="*/ 556 h 1014"/>
                <a:gd name="T98" fmla="*/ 1161 w 1438"/>
                <a:gd name="T99" fmla="*/ 512 h 1014"/>
                <a:gd name="T100" fmla="*/ 1194 w 1438"/>
                <a:gd name="T101" fmla="*/ 483 h 1014"/>
                <a:gd name="T102" fmla="*/ 1221 w 1438"/>
                <a:gd name="T103" fmla="*/ 502 h 1014"/>
                <a:gd name="T104" fmla="*/ 1223 w 1438"/>
                <a:gd name="T105" fmla="*/ 539 h 1014"/>
                <a:gd name="T106" fmla="*/ 1197 w 1438"/>
                <a:gd name="T107" fmla="*/ 575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8" h="1014">
                  <a:moveTo>
                    <a:pt x="999" y="437"/>
                  </a:moveTo>
                  <a:lnTo>
                    <a:pt x="999" y="0"/>
                  </a:lnTo>
                  <a:lnTo>
                    <a:pt x="442" y="0"/>
                  </a:lnTo>
                  <a:lnTo>
                    <a:pt x="442" y="437"/>
                  </a:lnTo>
                  <a:lnTo>
                    <a:pt x="0" y="437"/>
                  </a:lnTo>
                  <a:lnTo>
                    <a:pt x="0" y="1014"/>
                  </a:lnTo>
                  <a:lnTo>
                    <a:pt x="292" y="1014"/>
                  </a:lnTo>
                  <a:lnTo>
                    <a:pt x="292" y="1014"/>
                  </a:lnTo>
                  <a:lnTo>
                    <a:pt x="295" y="1011"/>
                  </a:lnTo>
                  <a:lnTo>
                    <a:pt x="296" y="1007"/>
                  </a:lnTo>
                  <a:lnTo>
                    <a:pt x="297" y="1003"/>
                  </a:lnTo>
                  <a:lnTo>
                    <a:pt x="298" y="999"/>
                  </a:lnTo>
                  <a:lnTo>
                    <a:pt x="279" y="765"/>
                  </a:lnTo>
                  <a:lnTo>
                    <a:pt x="279" y="765"/>
                  </a:lnTo>
                  <a:lnTo>
                    <a:pt x="279" y="762"/>
                  </a:lnTo>
                  <a:lnTo>
                    <a:pt x="277" y="760"/>
                  </a:lnTo>
                  <a:lnTo>
                    <a:pt x="275" y="761"/>
                  </a:lnTo>
                  <a:lnTo>
                    <a:pt x="272" y="763"/>
                  </a:lnTo>
                  <a:lnTo>
                    <a:pt x="205" y="834"/>
                  </a:lnTo>
                  <a:lnTo>
                    <a:pt x="205" y="834"/>
                  </a:lnTo>
                  <a:lnTo>
                    <a:pt x="203" y="836"/>
                  </a:lnTo>
                  <a:lnTo>
                    <a:pt x="201" y="836"/>
                  </a:lnTo>
                  <a:lnTo>
                    <a:pt x="199" y="835"/>
                  </a:lnTo>
                  <a:lnTo>
                    <a:pt x="197" y="834"/>
                  </a:lnTo>
                  <a:lnTo>
                    <a:pt x="195" y="832"/>
                  </a:lnTo>
                  <a:lnTo>
                    <a:pt x="194" y="830"/>
                  </a:lnTo>
                  <a:lnTo>
                    <a:pt x="194" y="827"/>
                  </a:lnTo>
                  <a:lnTo>
                    <a:pt x="194" y="825"/>
                  </a:lnTo>
                  <a:lnTo>
                    <a:pt x="271" y="675"/>
                  </a:lnTo>
                  <a:lnTo>
                    <a:pt x="271" y="675"/>
                  </a:lnTo>
                  <a:lnTo>
                    <a:pt x="273" y="671"/>
                  </a:lnTo>
                  <a:lnTo>
                    <a:pt x="276" y="667"/>
                  </a:lnTo>
                  <a:lnTo>
                    <a:pt x="284" y="660"/>
                  </a:lnTo>
                  <a:lnTo>
                    <a:pt x="293" y="653"/>
                  </a:lnTo>
                  <a:lnTo>
                    <a:pt x="301" y="649"/>
                  </a:lnTo>
                  <a:lnTo>
                    <a:pt x="357" y="634"/>
                  </a:lnTo>
                  <a:lnTo>
                    <a:pt x="357" y="634"/>
                  </a:lnTo>
                  <a:lnTo>
                    <a:pt x="363" y="632"/>
                  </a:lnTo>
                  <a:lnTo>
                    <a:pt x="369" y="629"/>
                  </a:lnTo>
                  <a:lnTo>
                    <a:pt x="377" y="625"/>
                  </a:lnTo>
                  <a:lnTo>
                    <a:pt x="431" y="577"/>
                  </a:lnTo>
                  <a:lnTo>
                    <a:pt x="431" y="577"/>
                  </a:lnTo>
                  <a:lnTo>
                    <a:pt x="437" y="573"/>
                  </a:lnTo>
                  <a:lnTo>
                    <a:pt x="440" y="569"/>
                  </a:lnTo>
                  <a:lnTo>
                    <a:pt x="442" y="563"/>
                  </a:lnTo>
                  <a:lnTo>
                    <a:pt x="444" y="554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6" y="257"/>
                  </a:lnTo>
                  <a:lnTo>
                    <a:pt x="489" y="250"/>
                  </a:lnTo>
                  <a:lnTo>
                    <a:pt x="492" y="244"/>
                  </a:lnTo>
                  <a:lnTo>
                    <a:pt x="496" y="239"/>
                  </a:lnTo>
                  <a:lnTo>
                    <a:pt x="500" y="235"/>
                  </a:lnTo>
                  <a:lnTo>
                    <a:pt x="506" y="231"/>
                  </a:lnTo>
                  <a:lnTo>
                    <a:pt x="512" y="229"/>
                  </a:lnTo>
                  <a:lnTo>
                    <a:pt x="519" y="226"/>
                  </a:lnTo>
                  <a:lnTo>
                    <a:pt x="519" y="226"/>
                  </a:lnTo>
                  <a:lnTo>
                    <a:pt x="533" y="223"/>
                  </a:lnTo>
                  <a:lnTo>
                    <a:pt x="551" y="220"/>
                  </a:lnTo>
                  <a:lnTo>
                    <a:pt x="574" y="217"/>
                  </a:lnTo>
                  <a:lnTo>
                    <a:pt x="604" y="215"/>
                  </a:lnTo>
                  <a:lnTo>
                    <a:pt x="604" y="215"/>
                  </a:lnTo>
                  <a:lnTo>
                    <a:pt x="642" y="216"/>
                  </a:lnTo>
                  <a:lnTo>
                    <a:pt x="642" y="216"/>
                  </a:lnTo>
                  <a:lnTo>
                    <a:pt x="648" y="216"/>
                  </a:lnTo>
                  <a:lnTo>
                    <a:pt x="653" y="217"/>
                  </a:lnTo>
                  <a:lnTo>
                    <a:pt x="658" y="219"/>
                  </a:lnTo>
                  <a:lnTo>
                    <a:pt x="663" y="221"/>
                  </a:lnTo>
                  <a:lnTo>
                    <a:pt x="670" y="226"/>
                  </a:lnTo>
                  <a:lnTo>
                    <a:pt x="676" y="232"/>
                  </a:lnTo>
                  <a:lnTo>
                    <a:pt x="680" y="238"/>
                  </a:lnTo>
                  <a:lnTo>
                    <a:pt x="683" y="244"/>
                  </a:lnTo>
                  <a:lnTo>
                    <a:pt x="686" y="253"/>
                  </a:lnTo>
                  <a:lnTo>
                    <a:pt x="686" y="253"/>
                  </a:lnTo>
                  <a:lnTo>
                    <a:pt x="706" y="388"/>
                  </a:lnTo>
                  <a:lnTo>
                    <a:pt x="725" y="515"/>
                  </a:lnTo>
                  <a:lnTo>
                    <a:pt x="725" y="515"/>
                  </a:lnTo>
                  <a:lnTo>
                    <a:pt x="726" y="519"/>
                  </a:lnTo>
                  <a:lnTo>
                    <a:pt x="727" y="519"/>
                  </a:lnTo>
                  <a:lnTo>
                    <a:pt x="728" y="519"/>
                  </a:lnTo>
                  <a:lnTo>
                    <a:pt x="729" y="517"/>
                  </a:lnTo>
                  <a:lnTo>
                    <a:pt x="730" y="515"/>
                  </a:lnTo>
                  <a:lnTo>
                    <a:pt x="730" y="515"/>
                  </a:lnTo>
                  <a:lnTo>
                    <a:pt x="736" y="485"/>
                  </a:lnTo>
                  <a:lnTo>
                    <a:pt x="736" y="485"/>
                  </a:lnTo>
                  <a:lnTo>
                    <a:pt x="770" y="339"/>
                  </a:lnTo>
                  <a:lnTo>
                    <a:pt x="770" y="339"/>
                  </a:lnTo>
                  <a:lnTo>
                    <a:pt x="773" y="331"/>
                  </a:lnTo>
                  <a:lnTo>
                    <a:pt x="776" y="325"/>
                  </a:lnTo>
                  <a:lnTo>
                    <a:pt x="781" y="320"/>
                  </a:lnTo>
                  <a:lnTo>
                    <a:pt x="786" y="315"/>
                  </a:lnTo>
                  <a:lnTo>
                    <a:pt x="791" y="312"/>
                  </a:lnTo>
                  <a:lnTo>
                    <a:pt x="796" y="310"/>
                  </a:lnTo>
                  <a:lnTo>
                    <a:pt x="801" y="308"/>
                  </a:lnTo>
                  <a:lnTo>
                    <a:pt x="806" y="307"/>
                  </a:lnTo>
                  <a:lnTo>
                    <a:pt x="806" y="307"/>
                  </a:lnTo>
                  <a:lnTo>
                    <a:pt x="843" y="304"/>
                  </a:lnTo>
                  <a:lnTo>
                    <a:pt x="866" y="303"/>
                  </a:lnTo>
                  <a:lnTo>
                    <a:pt x="883" y="303"/>
                  </a:lnTo>
                  <a:lnTo>
                    <a:pt x="883" y="303"/>
                  </a:lnTo>
                  <a:lnTo>
                    <a:pt x="888" y="303"/>
                  </a:lnTo>
                  <a:lnTo>
                    <a:pt x="894" y="305"/>
                  </a:lnTo>
                  <a:lnTo>
                    <a:pt x="899" y="307"/>
                  </a:lnTo>
                  <a:lnTo>
                    <a:pt x="904" y="310"/>
                  </a:lnTo>
                  <a:lnTo>
                    <a:pt x="909" y="313"/>
                  </a:lnTo>
                  <a:lnTo>
                    <a:pt x="914" y="318"/>
                  </a:lnTo>
                  <a:lnTo>
                    <a:pt x="918" y="324"/>
                  </a:lnTo>
                  <a:lnTo>
                    <a:pt x="922" y="330"/>
                  </a:lnTo>
                  <a:lnTo>
                    <a:pt x="1019" y="568"/>
                  </a:lnTo>
                  <a:lnTo>
                    <a:pt x="1019" y="568"/>
                  </a:lnTo>
                  <a:lnTo>
                    <a:pt x="1020" y="571"/>
                  </a:lnTo>
                  <a:lnTo>
                    <a:pt x="1022" y="572"/>
                  </a:lnTo>
                  <a:lnTo>
                    <a:pt x="1026" y="574"/>
                  </a:lnTo>
                  <a:lnTo>
                    <a:pt x="1030" y="574"/>
                  </a:lnTo>
                  <a:lnTo>
                    <a:pt x="1033" y="574"/>
                  </a:lnTo>
                  <a:lnTo>
                    <a:pt x="1121" y="578"/>
                  </a:lnTo>
                  <a:lnTo>
                    <a:pt x="1121" y="578"/>
                  </a:lnTo>
                  <a:lnTo>
                    <a:pt x="1131" y="579"/>
                  </a:lnTo>
                  <a:lnTo>
                    <a:pt x="1136" y="579"/>
                  </a:lnTo>
                  <a:lnTo>
                    <a:pt x="1140" y="580"/>
                  </a:lnTo>
                  <a:lnTo>
                    <a:pt x="1223" y="598"/>
                  </a:lnTo>
                  <a:lnTo>
                    <a:pt x="1223" y="598"/>
                  </a:lnTo>
                  <a:lnTo>
                    <a:pt x="1228" y="599"/>
                  </a:lnTo>
                  <a:lnTo>
                    <a:pt x="1234" y="603"/>
                  </a:lnTo>
                  <a:lnTo>
                    <a:pt x="1237" y="606"/>
                  </a:lnTo>
                  <a:lnTo>
                    <a:pt x="1240" y="610"/>
                  </a:lnTo>
                  <a:lnTo>
                    <a:pt x="1243" y="614"/>
                  </a:lnTo>
                  <a:lnTo>
                    <a:pt x="1245" y="620"/>
                  </a:lnTo>
                  <a:lnTo>
                    <a:pt x="1268" y="697"/>
                  </a:lnTo>
                  <a:lnTo>
                    <a:pt x="1268" y="697"/>
                  </a:lnTo>
                  <a:lnTo>
                    <a:pt x="1273" y="709"/>
                  </a:lnTo>
                  <a:lnTo>
                    <a:pt x="1275" y="718"/>
                  </a:lnTo>
                  <a:lnTo>
                    <a:pt x="1276" y="728"/>
                  </a:lnTo>
                  <a:lnTo>
                    <a:pt x="1275" y="742"/>
                  </a:lnTo>
                  <a:lnTo>
                    <a:pt x="1269" y="821"/>
                  </a:lnTo>
                  <a:lnTo>
                    <a:pt x="1269" y="821"/>
                  </a:lnTo>
                  <a:lnTo>
                    <a:pt x="1268" y="829"/>
                  </a:lnTo>
                  <a:lnTo>
                    <a:pt x="1267" y="834"/>
                  </a:lnTo>
                  <a:lnTo>
                    <a:pt x="1265" y="837"/>
                  </a:lnTo>
                  <a:lnTo>
                    <a:pt x="1264" y="838"/>
                  </a:lnTo>
                  <a:lnTo>
                    <a:pt x="1262" y="837"/>
                  </a:lnTo>
                  <a:lnTo>
                    <a:pt x="1261" y="834"/>
                  </a:lnTo>
                  <a:lnTo>
                    <a:pt x="1260" y="829"/>
                  </a:lnTo>
                  <a:lnTo>
                    <a:pt x="1259" y="822"/>
                  </a:lnTo>
                  <a:lnTo>
                    <a:pt x="1245" y="740"/>
                  </a:lnTo>
                  <a:lnTo>
                    <a:pt x="1245" y="740"/>
                  </a:lnTo>
                  <a:lnTo>
                    <a:pt x="1244" y="737"/>
                  </a:lnTo>
                  <a:lnTo>
                    <a:pt x="1244" y="737"/>
                  </a:lnTo>
                  <a:lnTo>
                    <a:pt x="1243" y="738"/>
                  </a:lnTo>
                  <a:lnTo>
                    <a:pt x="1242" y="740"/>
                  </a:lnTo>
                  <a:lnTo>
                    <a:pt x="1242" y="1014"/>
                  </a:lnTo>
                  <a:lnTo>
                    <a:pt x="1438" y="1014"/>
                  </a:lnTo>
                  <a:lnTo>
                    <a:pt x="1438" y="437"/>
                  </a:lnTo>
                  <a:lnTo>
                    <a:pt x="999" y="437"/>
                  </a:lnTo>
                  <a:close/>
                  <a:moveTo>
                    <a:pt x="322" y="628"/>
                  </a:moveTo>
                  <a:lnTo>
                    <a:pt x="322" y="628"/>
                  </a:lnTo>
                  <a:lnTo>
                    <a:pt x="317" y="627"/>
                  </a:lnTo>
                  <a:lnTo>
                    <a:pt x="311" y="625"/>
                  </a:lnTo>
                  <a:lnTo>
                    <a:pt x="305" y="621"/>
                  </a:lnTo>
                  <a:lnTo>
                    <a:pt x="300" y="616"/>
                  </a:lnTo>
                  <a:lnTo>
                    <a:pt x="295" y="609"/>
                  </a:lnTo>
                  <a:lnTo>
                    <a:pt x="291" y="600"/>
                  </a:lnTo>
                  <a:lnTo>
                    <a:pt x="288" y="588"/>
                  </a:lnTo>
                  <a:lnTo>
                    <a:pt x="288" y="575"/>
                  </a:lnTo>
                  <a:lnTo>
                    <a:pt x="288" y="575"/>
                  </a:lnTo>
                  <a:lnTo>
                    <a:pt x="288" y="567"/>
                  </a:lnTo>
                  <a:lnTo>
                    <a:pt x="290" y="560"/>
                  </a:lnTo>
                  <a:lnTo>
                    <a:pt x="293" y="553"/>
                  </a:lnTo>
                  <a:lnTo>
                    <a:pt x="298" y="546"/>
                  </a:lnTo>
                  <a:lnTo>
                    <a:pt x="302" y="540"/>
                  </a:lnTo>
                  <a:lnTo>
                    <a:pt x="308" y="536"/>
                  </a:lnTo>
                  <a:lnTo>
                    <a:pt x="314" y="533"/>
                  </a:lnTo>
                  <a:lnTo>
                    <a:pt x="320" y="532"/>
                  </a:lnTo>
                  <a:lnTo>
                    <a:pt x="320" y="532"/>
                  </a:lnTo>
                  <a:lnTo>
                    <a:pt x="327" y="533"/>
                  </a:lnTo>
                  <a:lnTo>
                    <a:pt x="333" y="535"/>
                  </a:lnTo>
                  <a:lnTo>
                    <a:pt x="339" y="540"/>
                  </a:lnTo>
                  <a:lnTo>
                    <a:pt x="344" y="545"/>
                  </a:lnTo>
                  <a:lnTo>
                    <a:pt x="349" y="552"/>
                  </a:lnTo>
                  <a:lnTo>
                    <a:pt x="353" y="561"/>
                  </a:lnTo>
                  <a:lnTo>
                    <a:pt x="355" y="570"/>
                  </a:lnTo>
                  <a:lnTo>
                    <a:pt x="356" y="581"/>
                  </a:lnTo>
                  <a:lnTo>
                    <a:pt x="356" y="581"/>
                  </a:lnTo>
                  <a:lnTo>
                    <a:pt x="355" y="592"/>
                  </a:lnTo>
                  <a:lnTo>
                    <a:pt x="352" y="601"/>
                  </a:lnTo>
                  <a:lnTo>
                    <a:pt x="349" y="609"/>
                  </a:lnTo>
                  <a:lnTo>
                    <a:pt x="344" y="616"/>
                  </a:lnTo>
                  <a:lnTo>
                    <a:pt x="339" y="621"/>
                  </a:lnTo>
                  <a:lnTo>
                    <a:pt x="333" y="625"/>
                  </a:lnTo>
                  <a:lnTo>
                    <a:pt x="327" y="627"/>
                  </a:lnTo>
                  <a:lnTo>
                    <a:pt x="322" y="628"/>
                  </a:lnTo>
                  <a:lnTo>
                    <a:pt x="322" y="628"/>
                  </a:lnTo>
                  <a:close/>
                  <a:moveTo>
                    <a:pt x="588" y="194"/>
                  </a:moveTo>
                  <a:lnTo>
                    <a:pt x="588" y="194"/>
                  </a:lnTo>
                  <a:lnTo>
                    <a:pt x="582" y="193"/>
                  </a:lnTo>
                  <a:lnTo>
                    <a:pt x="577" y="192"/>
                  </a:lnTo>
                  <a:lnTo>
                    <a:pt x="572" y="189"/>
                  </a:lnTo>
                  <a:lnTo>
                    <a:pt x="567" y="186"/>
                  </a:lnTo>
                  <a:lnTo>
                    <a:pt x="562" y="183"/>
                  </a:lnTo>
                  <a:lnTo>
                    <a:pt x="558" y="178"/>
                  </a:lnTo>
                  <a:lnTo>
                    <a:pt x="551" y="168"/>
                  </a:lnTo>
                  <a:lnTo>
                    <a:pt x="545" y="157"/>
                  </a:lnTo>
                  <a:lnTo>
                    <a:pt x="541" y="146"/>
                  </a:lnTo>
                  <a:lnTo>
                    <a:pt x="539" y="135"/>
                  </a:lnTo>
                  <a:lnTo>
                    <a:pt x="538" y="125"/>
                  </a:lnTo>
                  <a:lnTo>
                    <a:pt x="538" y="125"/>
                  </a:lnTo>
                  <a:lnTo>
                    <a:pt x="539" y="113"/>
                  </a:lnTo>
                  <a:lnTo>
                    <a:pt x="541" y="101"/>
                  </a:lnTo>
                  <a:lnTo>
                    <a:pt x="545" y="89"/>
                  </a:lnTo>
                  <a:lnTo>
                    <a:pt x="551" y="78"/>
                  </a:lnTo>
                  <a:lnTo>
                    <a:pt x="557" y="70"/>
                  </a:lnTo>
                  <a:lnTo>
                    <a:pt x="561" y="66"/>
                  </a:lnTo>
                  <a:lnTo>
                    <a:pt x="565" y="63"/>
                  </a:lnTo>
                  <a:lnTo>
                    <a:pt x="570" y="61"/>
                  </a:lnTo>
                  <a:lnTo>
                    <a:pt x="574" y="59"/>
                  </a:lnTo>
                  <a:lnTo>
                    <a:pt x="579" y="58"/>
                  </a:lnTo>
                  <a:lnTo>
                    <a:pt x="585" y="57"/>
                  </a:lnTo>
                  <a:lnTo>
                    <a:pt x="585" y="57"/>
                  </a:lnTo>
                  <a:lnTo>
                    <a:pt x="591" y="58"/>
                  </a:lnTo>
                  <a:lnTo>
                    <a:pt x="596" y="59"/>
                  </a:lnTo>
                  <a:lnTo>
                    <a:pt x="601" y="61"/>
                  </a:lnTo>
                  <a:lnTo>
                    <a:pt x="606" y="64"/>
                  </a:lnTo>
                  <a:lnTo>
                    <a:pt x="611" y="67"/>
                  </a:lnTo>
                  <a:lnTo>
                    <a:pt x="615" y="71"/>
                  </a:lnTo>
                  <a:lnTo>
                    <a:pt x="622" y="80"/>
                  </a:lnTo>
                  <a:lnTo>
                    <a:pt x="627" y="92"/>
                  </a:lnTo>
                  <a:lnTo>
                    <a:pt x="631" y="102"/>
                  </a:lnTo>
                  <a:lnTo>
                    <a:pt x="635" y="113"/>
                  </a:lnTo>
                  <a:lnTo>
                    <a:pt x="635" y="123"/>
                  </a:lnTo>
                  <a:lnTo>
                    <a:pt x="635" y="123"/>
                  </a:lnTo>
                  <a:lnTo>
                    <a:pt x="635" y="132"/>
                  </a:lnTo>
                  <a:lnTo>
                    <a:pt x="633" y="143"/>
                  </a:lnTo>
                  <a:lnTo>
                    <a:pt x="628" y="155"/>
                  </a:lnTo>
                  <a:lnTo>
                    <a:pt x="624" y="167"/>
                  </a:lnTo>
                  <a:lnTo>
                    <a:pt x="617" y="177"/>
                  </a:lnTo>
                  <a:lnTo>
                    <a:pt x="613" y="182"/>
                  </a:lnTo>
                  <a:lnTo>
                    <a:pt x="609" y="186"/>
                  </a:lnTo>
                  <a:lnTo>
                    <a:pt x="605" y="189"/>
                  </a:lnTo>
                  <a:lnTo>
                    <a:pt x="600" y="192"/>
                  </a:lnTo>
                  <a:lnTo>
                    <a:pt x="594" y="193"/>
                  </a:lnTo>
                  <a:lnTo>
                    <a:pt x="588" y="194"/>
                  </a:lnTo>
                  <a:lnTo>
                    <a:pt x="588" y="194"/>
                  </a:lnTo>
                  <a:close/>
                  <a:moveTo>
                    <a:pt x="843" y="293"/>
                  </a:moveTo>
                  <a:lnTo>
                    <a:pt x="843" y="293"/>
                  </a:lnTo>
                  <a:lnTo>
                    <a:pt x="836" y="292"/>
                  </a:lnTo>
                  <a:lnTo>
                    <a:pt x="829" y="289"/>
                  </a:lnTo>
                  <a:lnTo>
                    <a:pt x="822" y="285"/>
                  </a:lnTo>
                  <a:lnTo>
                    <a:pt x="814" y="278"/>
                  </a:lnTo>
                  <a:lnTo>
                    <a:pt x="808" y="269"/>
                  </a:lnTo>
                  <a:lnTo>
                    <a:pt x="803" y="258"/>
                  </a:lnTo>
                  <a:lnTo>
                    <a:pt x="801" y="252"/>
                  </a:lnTo>
                  <a:lnTo>
                    <a:pt x="800" y="245"/>
                  </a:lnTo>
                  <a:lnTo>
                    <a:pt x="799" y="238"/>
                  </a:lnTo>
                  <a:lnTo>
                    <a:pt x="798" y="231"/>
                  </a:lnTo>
                  <a:lnTo>
                    <a:pt x="798" y="231"/>
                  </a:lnTo>
                  <a:lnTo>
                    <a:pt x="799" y="221"/>
                  </a:lnTo>
                  <a:lnTo>
                    <a:pt x="801" y="211"/>
                  </a:lnTo>
                  <a:lnTo>
                    <a:pt x="804" y="202"/>
                  </a:lnTo>
                  <a:lnTo>
                    <a:pt x="809" y="193"/>
                  </a:lnTo>
                  <a:lnTo>
                    <a:pt x="814" y="185"/>
                  </a:lnTo>
                  <a:lnTo>
                    <a:pt x="821" y="179"/>
                  </a:lnTo>
                  <a:lnTo>
                    <a:pt x="825" y="176"/>
                  </a:lnTo>
                  <a:lnTo>
                    <a:pt x="829" y="174"/>
                  </a:lnTo>
                  <a:lnTo>
                    <a:pt x="833" y="173"/>
                  </a:lnTo>
                  <a:lnTo>
                    <a:pt x="838" y="173"/>
                  </a:lnTo>
                  <a:lnTo>
                    <a:pt x="838" y="173"/>
                  </a:lnTo>
                  <a:lnTo>
                    <a:pt x="843" y="173"/>
                  </a:lnTo>
                  <a:lnTo>
                    <a:pt x="847" y="174"/>
                  </a:lnTo>
                  <a:lnTo>
                    <a:pt x="851" y="176"/>
                  </a:lnTo>
                  <a:lnTo>
                    <a:pt x="855" y="178"/>
                  </a:lnTo>
                  <a:lnTo>
                    <a:pt x="863" y="184"/>
                  </a:lnTo>
                  <a:lnTo>
                    <a:pt x="869" y="192"/>
                  </a:lnTo>
                  <a:lnTo>
                    <a:pt x="875" y="202"/>
                  </a:lnTo>
                  <a:lnTo>
                    <a:pt x="880" y="214"/>
                  </a:lnTo>
                  <a:lnTo>
                    <a:pt x="882" y="227"/>
                  </a:lnTo>
                  <a:lnTo>
                    <a:pt x="883" y="241"/>
                  </a:lnTo>
                  <a:lnTo>
                    <a:pt x="883" y="241"/>
                  </a:lnTo>
                  <a:lnTo>
                    <a:pt x="882" y="250"/>
                  </a:lnTo>
                  <a:lnTo>
                    <a:pt x="878" y="259"/>
                  </a:lnTo>
                  <a:lnTo>
                    <a:pt x="874" y="267"/>
                  </a:lnTo>
                  <a:lnTo>
                    <a:pt x="869" y="276"/>
                  </a:lnTo>
                  <a:lnTo>
                    <a:pt x="863" y="283"/>
                  </a:lnTo>
                  <a:lnTo>
                    <a:pt x="856" y="288"/>
                  </a:lnTo>
                  <a:lnTo>
                    <a:pt x="849" y="292"/>
                  </a:lnTo>
                  <a:lnTo>
                    <a:pt x="843" y="293"/>
                  </a:lnTo>
                  <a:lnTo>
                    <a:pt x="843" y="293"/>
                  </a:lnTo>
                  <a:close/>
                  <a:moveTo>
                    <a:pt x="1182" y="579"/>
                  </a:moveTo>
                  <a:lnTo>
                    <a:pt x="1182" y="579"/>
                  </a:lnTo>
                  <a:lnTo>
                    <a:pt x="1178" y="578"/>
                  </a:lnTo>
                  <a:lnTo>
                    <a:pt x="1173" y="576"/>
                  </a:lnTo>
                  <a:lnTo>
                    <a:pt x="1168" y="573"/>
                  </a:lnTo>
                  <a:lnTo>
                    <a:pt x="1164" y="568"/>
                  </a:lnTo>
                  <a:lnTo>
                    <a:pt x="1160" y="563"/>
                  </a:lnTo>
                  <a:lnTo>
                    <a:pt x="1157" y="556"/>
                  </a:lnTo>
                  <a:lnTo>
                    <a:pt x="1155" y="549"/>
                  </a:lnTo>
                  <a:lnTo>
                    <a:pt x="1154" y="541"/>
                  </a:lnTo>
                  <a:lnTo>
                    <a:pt x="1154" y="541"/>
                  </a:lnTo>
                  <a:lnTo>
                    <a:pt x="1155" y="531"/>
                  </a:lnTo>
                  <a:lnTo>
                    <a:pt x="1158" y="521"/>
                  </a:lnTo>
                  <a:lnTo>
                    <a:pt x="1161" y="512"/>
                  </a:lnTo>
                  <a:lnTo>
                    <a:pt x="1166" y="503"/>
                  </a:lnTo>
                  <a:lnTo>
                    <a:pt x="1173" y="495"/>
                  </a:lnTo>
                  <a:lnTo>
                    <a:pt x="1179" y="489"/>
                  </a:lnTo>
                  <a:lnTo>
                    <a:pt x="1187" y="484"/>
                  </a:lnTo>
                  <a:lnTo>
                    <a:pt x="1191" y="483"/>
                  </a:lnTo>
                  <a:lnTo>
                    <a:pt x="1194" y="483"/>
                  </a:lnTo>
                  <a:lnTo>
                    <a:pt x="1194" y="483"/>
                  </a:lnTo>
                  <a:lnTo>
                    <a:pt x="1202" y="484"/>
                  </a:lnTo>
                  <a:lnTo>
                    <a:pt x="1208" y="487"/>
                  </a:lnTo>
                  <a:lnTo>
                    <a:pt x="1213" y="491"/>
                  </a:lnTo>
                  <a:lnTo>
                    <a:pt x="1218" y="496"/>
                  </a:lnTo>
                  <a:lnTo>
                    <a:pt x="1221" y="502"/>
                  </a:lnTo>
                  <a:lnTo>
                    <a:pt x="1223" y="509"/>
                  </a:lnTo>
                  <a:lnTo>
                    <a:pt x="1225" y="516"/>
                  </a:lnTo>
                  <a:lnTo>
                    <a:pt x="1225" y="523"/>
                  </a:lnTo>
                  <a:lnTo>
                    <a:pt x="1225" y="523"/>
                  </a:lnTo>
                  <a:lnTo>
                    <a:pt x="1225" y="530"/>
                  </a:lnTo>
                  <a:lnTo>
                    <a:pt x="1223" y="539"/>
                  </a:lnTo>
                  <a:lnTo>
                    <a:pt x="1220" y="548"/>
                  </a:lnTo>
                  <a:lnTo>
                    <a:pt x="1215" y="558"/>
                  </a:lnTo>
                  <a:lnTo>
                    <a:pt x="1209" y="566"/>
                  </a:lnTo>
                  <a:lnTo>
                    <a:pt x="1206" y="569"/>
                  </a:lnTo>
                  <a:lnTo>
                    <a:pt x="1202" y="573"/>
                  </a:lnTo>
                  <a:lnTo>
                    <a:pt x="1197" y="575"/>
                  </a:lnTo>
                  <a:lnTo>
                    <a:pt x="1193" y="577"/>
                  </a:lnTo>
                  <a:lnTo>
                    <a:pt x="1187" y="578"/>
                  </a:lnTo>
                  <a:lnTo>
                    <a:pt x="1182" y="579"/>
                  </a:lnTo>
                  <a:lnTo>
                    <a:pt x="1182" y="5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6" name="Freeform 39"/>
            <p:cNvSpPr>
              <a:spLocks/>
            </p:cNvSpPr>
            <p:nvPr userDrawn="1"/>
          </p:nvSpPr>
          <p:spPr bwMode="auto">
            <a:xfrm>
              <a:off x="1112838" y="6602413"/>
              <a:ext cx="146050" cy="146050"/>
            </a:xfrm>
            <a:custGeom>
              <a:avLst/>
              <a:gdLst>
                <a:gd name="T0" fmla="*/ 724 w 742"/>
                <a:gd name="T1" fmla="*/ 250 h 730"/>
                <a:gd name="T2" fmla="*/ 720 w 742"/>
                <a:gd name="T3" fmla="*/ 238 h 730"/>
                <a:gd name="T4" fmla="*/ 712 w 742"/>
                <a:gd name="T5" fmla="*/ 233 h 730"/>
                <a:gd name="T6" fmla="*/ 624 w 742"/>
                <a:gd name="T7" fmla="*/ 206 h 730"/>
                <a:gd name="T8" fmla="*/ 616 w 742"/>
                <a:gd name="T9" fmla="*/ 202 h 730"/>
                <a:gd name="T10" fmla="*/ 609 w 742"/>
                <a:gd name="T11" fmla="*/ 196 h 730"/>
                <a:gd name="T12" fmla="*/ 602 w 742"/>
                <a:gd name="T13" fmla="*/ 184 h 730"/>
                <a:gd name="T14" fmla="*/ 570 w 742"/>
                <a:gd name="T15" fmla="*/ 119 h 730"/>
                <a:gd name="T16" fmla="*/ 540 w 742"/>
                <a:gd name="T17" fmla="*/ 61 h 730"/>
                <a:gd name="T18" fmla="*/ 536 w 742"/>
                <a:gd name="T19" fmla="*/ 57 h 730"/>
                <a:gd name="T20" fmla="*/ 535 w 742"/>
                <a:gd name="T21" fmla="*/ 72 h 730"/>
                <a:gd name="T22" fmla="*/ 533 w 742"/>
                <a:gd name="T23" fmla="*/ 207 h 730"/>
                <a:gd name="T24" fmla="*/ 524 w 742"/>
                <a:gd name="T25" fmla="*/ 621 h 730"/>
                <a:gd name="T26" fmla="*/ 524 w 742"/>
                <a:gd name="T27" fmla="*/ 629 h 730"/>
                <a:gd name="T28" fmla="*/ 506 w 742"/>
                <a:gd name="T29" fmla="*/ 622 h 730"/>
                <a:gd name="T30" fmla="*/ 506 w 742"/>
                <a:gd name="T31" fmla="*/ 622 h 730"/>
                <a:gd name="T32" fmla="*/ 474 w 742"/>
                <a:gd name="T33" fmla="*/ 359 h 730"/>
                <a:gd name="T34" fmla="*/ 472 w 742"/>
                <a:gd name="T35" fmla="*/ 347 h 730"/>
                <a:gd name="T36" fmla="*/ 469 w 742"/>
                <a:gd name="T37" fmla="*/ 342 h 730"/>
                <a:gd name="T38" fmla="*/ 466 w 742"/>
                <a:gd name="T39" fmla="*/ 345 h 730"/>
                <a:gd name="T40" fmla="*/ 464 w 742"/>
                <a:gd name="T41" fmla="*/ 360 h 730"/>
                <a:gd name="T42" fmla="*/ 447 w 742"/>
                <a:gd name="T43" fmla="*/ 685 h 730"/>
                <a:gd name="T44" fmla="*/ 402 w 742"/>
                <a:gd name="T45" fmla="*/ 361 h 730"/>
                <a:gd name="T46" fmla="*/ 399 w 742"/>
                <a:gd name="T47" fmla="*/ 212 h 730"/>
                <a:gd name="T48" fmla="*/ 396 w 742"/>
                <a:gd name="T49" fmla="*/ 74 h 730"/>
                <a:gd name="T50" fmla="*/ 395 w 742"/>
                <a:gd name="T51" fmla="*/ 59 h 730"/>
                <a:gd name="T52" fmla="*/ 394 w 742"/>
                <a:gd name="T53" fmla="*/ 59 h 730"/>
                <a:gd name="T54" fmla="*/ 383 w 742"/>
                <a:gd name="T55" fmla="*/ 80 h 730"/>
                <a:gd name="T56" fmla="*/ 361 w 742"/>
                <a:gd name="T57" fmla="*/ 131 h 730"/>
                <a:gd name="T58" fmla="*/ 331 w 742"/>
                <a:gd name="T59" fmla="*/ 208 h 730"/>
                <a:gd name="T60" fmla="*/ 328 w 742"/>
                <a:gd name="T61" fmla="*/ 211 h 730"/>
                <a:gd name="T62" fmla="*/ 323 w 742"/>
                <a:gd name="T63" fmla="*/ 210 h 730"/>
                <a:gd name="T64" fmla="*/ 277 w 742"/>
                <a:gd name="T65" fmla="*/ 6 h 730"/>
                <a:gd name="T66" fmla="*/ 275 w 742"/>
                <a:gd name="T67" fmla="*/ 0 h 730"/>
                <a:gd name="T68" fmla="*/ 274 w 742"/>
                <a:gd name="T69" fmla="*/ 2 h 730"/>
                <a:gd name="T70" fmla="*/ 274 w 742"/>
                <a:gd name="T71" fmla="*/ 14 h 730"/>
                <a:gd name="T72" fmla="*/ 263 w 742"/>
                <a:gd name="T73" fmla="*/ 685 h 730"/>
                <a:gd name="T74" fmla="*/ 207 w 742"/>
                <a:gd name="T75" fmla="*/ 228 h 730"/>
                <a:gd name="T76" fmla="*/ 205 w 742"/>
                <a:gd name="T77" fmla="*/ 219 h 730"/>
                <a:gd name="T78" fmla="*/ 203 w 742"/>
                <a:gd name="T79" fmla="*/ 217 h 730"/>
                <a:gd name="T80" fmla="*/ 201 w 742"/>
                <a:gd name="T81" fmla="*/ 220 h 730"/>
                <a:gd name="T82" fmla="*/ 164 w 742"/>
                <a:gd name="T83" fmla="*/ 621 h 730"/>
                <a:gd name="T84" fmla="*/ 163 w 742"/>
                <a:gd name="T85" fmla="*/ 631 h 730"/>
                <a:gd name="T86" fmla="*/ 120 w 742"/>
                <a:gd name="T87" fmla="*/ 32 h 730"/>
                <a:gd name="T88" fmla="*/ 119 w 742"/>
                <a:gd name="T89" fmla="*/ 25 h 730"/>
                <a:gd name="T90" fmla="*/ 118 w 742"/>
                <a:gd name="T91" fmla="*/ 23 h 730"/>
                <a:gd name="T92" fmla="*/ 114 w 742"/>
                <a:gd name="T93" fmla="*/ 30 h 730"/>
                <a:gd name="T94" fmla="*/ 70 w 742"/>
                <a:gd name="T95" fmla="*/ 195 h 730"/>
                <a:gd name="T96" fmla="*/ 65 w 742"/>
                <a:gd name="T97" fmla="*/ 208 h 730"/>
                <a:gd name="T98" fmla="*/ 5 w 742"/>
                <a:gd name="T99" fmla="*/ 284 h 730"/>
                <a:gd name="T100" fmla="*/ 1 w 742"/>
                <a:gd name="T101" fmla="*/ 290 h 730"/>
                <a:gd name="T102" fmla="*/ 0 w 742"/>
                <a:gd name="T103" fmla="*/ 302 h 730"/>
                <a:gd name="T104" fmla="*/ 48 w 742"/>
                <a:gd name="T105" fmla="*/ 627 h 730"/>
                <a:gd name="T106" fmla="*/ 51 w 742"/>
                <a:gd name="T107" fmla="*/ 730 h 730"/>
                <a:gd name="T108" fmla="*/ 609 w 742"/>
                <a:gd name="T109" fmla="*/ 685 h 730"/>
                <a:gd name="T110" fmla="*/ 742 w 742"/>
                <a:gd name="T111" fmla="*/ 627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2" h="730">
                  <a:moveTo>
                    <a:pt x="724" y="250"/>
                  </a:moveTo>
                  <a:lnTo>
                    <a:pt x="724" y="250"/>
                  </a:lnTo>
                  <a:lnTo>
                    <a:pt x="723" y="243"/>
                  </a:lnTo>
                  <a:lnTo>
                    <a:pt x="720" y="238"/>
                  </a:lnTo>
                  <a:lnTo>
                    <a:pt x="717" y="235"/>
                  </a:lnTo>
                  <a:lnTo>
                    <a:pt x="712" y="233"/>
                  </a:lnTo>
                  <a:lnTo>
                    <a:pt x="624" y="206"/>
                  </a:lnTo>
                  <a:lnTo>
                    <a:pt x="624" y="206"/>
                  </a:lnTo>
                  <a:lnTo>
                    <a:pt x="619" y="204"/>
                  </a:lnTo>
                  <a:lnTo>
                    <a:pt x="616" y="202"/>
                  </a:lnTo>
                  <a:lnTo>
                    <a:pt x="612" y="199"/>
                  </a:lnTo>
                  <a:lnTo>
                    <a:pt x="609" y="196"/>
                  </a:lnTo>
                  <a:lnTo>
                    <a:pt x="605" y="190"/>
                  </a:lnTo>
                  <a:lnTo>
                    <a:pt x="602" y="184"/>
                  </a:lnTo>
                  <a:lnTo>
                    <a:pt x="602" y="184"/>
                  </a:lnTo>
                  <a:lnTo>
                    <a:pt x="570" y="119"/>
                  </a:lnTo>
                  <a:lnTo>
                    <a:pt x="548" y="76"/>
                  </a:lnTo>
                  <a:lnTo>
                    <a:pt x="540" y="61"/>
                  </a:lnTo>
                  <a:lnTo>
                    <a:pt x="538" y="58"/>
                  </a:lnTo>
                  <a:lnTo>
                    <a:pt x="536" y="57"/>
                  </a:lnTo>
                  <a:lnTo>
                    <a:pt x="536" y="57"/>
                  </a:lnTo>
                  <a:lnTo>
                    <a:pt x="535" y="72"/>
                  </a:lnTo>
                  <a:lnTo>
                    <a:pt x="534" y="106"/>
                  </a:lnTo>
                  <a:lnTo>
                    <a:pt x="533" y="207"/>
                  </a:lnTo>
                  <a:lnTo>
                    <a:pt x="533" y="354"/>
                  </a:lnTo>
                  <a:lnTo>
                    <a:pt x="524" y="621"/>
                  </a:lnTo>
                  <a:lnTo>
                    <a:pt x="524" y="621"/>
                  </a:lnTo>
                  <a:lnTo>
                    <a:pt x="524" y="629"/>
                  </a:lnTo>
                  <a:lnTo>
                    <a:pt x="507" y="629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490" y="481"/>
                  </a:lnTo>
                  <a:lnTo>
                    <a:pt x="474" y="359"/>
                  </a:lnTo>
                  <a:lnTo>
                    <a:pt x="474" y="359"/>
                  </a:lnTo>
                  <a:lnTo>
                    <a:pt x="472" y="347"/>
                  </a:lnTo>
                  <a:lnTo>
                    <a:pt x="470" y="343"/>
                  </a:lnTo>
                  <a:lnTo>
                    <a:pt x="469" y="342"/>
                  </a:lnTo>
                  <a:lnTo>
                    <a:pt x="467" y="342"/>
                  </a:lnTo>
                  <a:lnTo>
                    <a:pt x="466" y="345"/>
                  </a:lnTo>
                  <a:lnTo>
                    <a:pt x="465" y="351"/>
                  </a:lnTo>
                  <a:lnTo>
                    <a:pt x="464" y="360"/>
                  </a:lnTo>
                  <a:lnTo>
                    <a:pt x="464" y="360"/>
                  </a:lnTo>
                  <a:lnTo>
                    <a:pt x="447" y="685"/>
                  </a:lnTo>
                  <a:lnTo>
                    <a:pt x="428" y="685"/>
                  </a:lnTo>
                  <a:lnTo>
                    <a:pt x="402" y="361"/>
                  </a:lnTo>
                  <a:lnTo>
                    <a:pt x="402" y="361"/>
                  </a:lnTo>
                  <a:lnTo>
                    <a:pt x="399" y="212"/>
                  </a:lnTo>
                  <a:lnTo>
                    <a:pt x="397" y="109"/>
                  </a:lnTo>
                  <a:lnTo>
                    <a:pt x="396" y="74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4" y="59"/>
                  </a:lnTo>
                  <a:lnTo>
                    <a:pt x="391" y="63"/>
                  </a:lnTo>
                  <a:lnTo>
                    <a:pt x="383" y="80"/>
                  </a:lnTo>
                  <a:lnTo>
                    <a:pt x="373" y="104"/>
                  </a:lnTo>
                  <a:lnTo>
                    <a:pt x="361" y="131"/>
                  </a:lnTo>
                  <a:lnTo>
                    <a:pt x="340" y="184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28" y="211"/>
                  </a:lnTo>
                  <a:lnTo>
                    <a:pt x="326" y="212"/>
                  </a:lnTo>
                  <a:lnTo>
                    <a:pt x="323" y="210"/>
                  </a:lnTo>
                  <a:lnTo>
                    <a:pt x="322" y="208"/>
                  </a:lnTo>
                  <a:lnTo>
                    <a:pt x="277" y="6"/>
                  </a:lnTo>
                  <a:lnTo>
                    <a:pt x="277" y="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4" y="2"/>
                  </a:lnTo>
                  <a:lnTo>
                    <a:pt x="274" y="7"/>
                  </a:lnTo>
                  <a:lnTo>
                    <a:pt x="274" y="14"/>
                  </a:lnTo>
                  <a:lnTo>
                    <a:pt x="296" y="685"/>
                  </a:lnTo>
                  <a:lnTo>
                    <a:pt x="263" y="685"/>
                  </a:lnTo>
                  <a:lnTo>
                    <a:pt x="207" y="228"/>
                  </a:lnTo>
                  <a:lnTo>
                    <a:pt x="207" y="228"/>
                  </a:lnTo>
                  <a:lnTo>
                    <a:pt x="206" y="222"/>
                  </a:lnTo>
                  <a:lnTo>
                    <a:pt x="205" y="219"/>
                  </a:lnTo>
                  <a:lnTo>
                    <a:pt x="204" y="217"/>
                  </a:lnTo>
                  <a:lnTo>
                    <a:pt x="203" y="217"/>
                  </a:lnTo>
                  <a:lnTo>
                    <a:pt x="202" y="218"/>
                  </a:lnTo>
                  <a:lnTo>
                    <a:pt x="201" y="220"/>
                  </a:lnTo>
                  <a:lnTo>
                    <a:pt x="200" y="226"/>
                  </a:lnTo>
                  <a:lnTo>
                    <a:pt x="164" y="621"/>
                  </a:lnTo>
                  <a:lnTo>
                    <a:pt x="164" y="621"/>
                  </a:lnTo>
                  <a:lnTo>
                    <a:pt x="163" y="631"/>
                  </a:lnTo>
                  <a:lnTo>
                    <a:pt x="133" y="630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19" y="25"/>
                  </a:lnTo>
                  <a:lnTo>
                    <a:pt x="119" y="24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4" y="30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68" y="202"/>
                  </a:lnTo>
                  <a:lnTo>
                    <a:pt x="65" y="208"/>
                  </a:lnTo>
                  <a:lnTo>
                    <a:pt x="58" y="219"/>
                  </a:lnTo>
                  <a:lnTo>
                    <a:pt x="5" y="284"/>
                  </a:lnTo>
                  <a:lnTo>
                    <a:pt x="5" y="284"/>
                  </a:lnTo>
                  <a:lnTo>
                    <a:pt x="1" y="290"/>
                  </a:lnTo>
                  <a:lnTo>
                    <a:pt x="0" y="296"/>
                  </a:lnTo>
                  <a:lnTo>
                    <a:pt x="0" y="302"/>
                  </a:lnTo>
                  <a:lnTo>
                    <a:pt x="1" y="309"/>
                  </a:lnTo>
                  <a:lnTo>
                    <a:pt x="48" y="627"/>
                  </a:lnTo>
                  <a:lnTo>
                    <a:pt x="51" y="627"/>
                  </a:lnTo>
                  <a:lnTo>
                    <a:pt x="51" y="730"/>
                  </a:lnTo>
                  <a:lnTo>
                    <a:pt x="609" y="730"/>
                  </a:lnTo>
                  <a:lnTo>
                    <a:pt x="609" y="685"/>
                  </a:lnTo>
                  <a:lnTo>
                    <a:pt x="609" y="627"/>
                  </a:lnTo>
                  <a:lnTo>
                    <a:pt x="742" y="627"/>
                  </a:lnTo>
                  <a:lnTo>
                    <a:pt x="724" y="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7" name="Rectangle 40"/>
            <p:cNvSpPr>
              <a:spLocks noChangeArrowheads="1"/>
            </p:cNvSpPr>
            <p:nvPr userDrawn="1"/>
          </p:nvSpPr>
          <p:spPr bwMode="auto">
            <a:xfrm>
              <a:off x="1122363" y="6754813"/>
              <a:ext cx="111125" cy="17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8" name="Rectangle 41"/>
            <p:cNvSpPr>
              <a:spLocks noChangeArrowheads="1"/>
            </p:cNvSpPr>
            <p:nvPr userDrawn="1"/>
          </p:nvSpPr>
          <p:spPr bwMode="auto">
            <a:xfrm>
              <a:off x="1122363" y="6783388"/>
              <a:ext cx="1111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41" name="Rectangle 42"/>
            <p:cNvSpPr>
              <a:spLocks noChangeArrowheads="1"/>
            </p:cNvSpPr>
            <p:nvPr userDrawn="1"/>
          </p:nvSpPr>
          <p:spPr bwMode="auto">
            <a:xfrm>
              <a:off x="1122363" y="6810375"/>
              <a:ext cx="111125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8196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043" name="Group 1042"/>
          <p:cNvGrpSpPr/>
          <p:nvPr/>
        </p:nvGrpSpPr>
        <p:grpSpPr>
          <a:xfrm>
            <a:off x="-6351" y="6439220"/>
            <a:ext cx="12204701" cy="45719"/>
            <a:chOff x="-4763" y="6424613"/>
            <a:chExt cx="9153526" cy="60325"/>
          </a:xfrm>
        </p:grpSpPr>
        <p:sp>
          <p:nvSpPr>
            <p:cNvPr id="11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6424613"/>
              <a:ext cx="9144000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6534150" y="6424613"/>
              <a:ext cx="1306513" cy="60325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7840663" y="6424613"/>
              <a:ext cx="1308100" cy="60325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1303338" y="6424613"/>
              <a:ext cx="1306513" cy="60325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 userDrawn="1"/>
          </p:nvSpPr>
          <p:spPr bwMode="auto">
            <a:xfrm>
              <a:off x="3917950" y="6424613"/>
              <a:ext cx="1308100" cy="60325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 userDrawn="1"/>
          </p:nvSpPr>
          <p:spPr bwMode="auto">
            <a:xfrm>
              <a:off x="2609850" y="6424613"/>
              <a:ext cx="1308100" cy="60325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226050" y="6424613"/>
              <a:ext cx="1308100" cy="60325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 userDrawn="1"/>
          </p:nvSpPr>
          <p:spPr bwMode="auto">
            <a:xfrm>
              <a:off x="-4763" y="6424613"/>
              <a:ext cx="1308100" cy="60325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54217" y="6527006"/>
            <a:ext cx="1108212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4800" y="6527006"/>
            <a:ext cx="75184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6527006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B8B0486-C00A-43B9-AD6A-D6D5B345383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042" name="Group 1041"/>
          <p:cNvGrpSpPr/>
          <p:nvPr/>
        </p:nvGrpSpPr>
        <p:grpSpPr>
          <a:xfrm>
            <a:off x="203200" y="6526213"/>
            <a:ext cx="2491317" cy="290512"/>
            <a:chOff x="152400" y="6526213"/>
            <a:chExt cx="1868488" cy="290512"/>
          </a:xfrm>
        </p:grpSpPr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152400" y="6575425"/>
              <a:ext cx="106363" cy="150812"/>
            </a:xfrm>
            <a:custGeom>
              <a:avLst/>
              <a:gdLst>
                <a:gd name="T0" fmla="*/ 456 w 535"/>
                <a:gd name="T1" fmla="*/ 716 h 760"/>
                <a:gd name="T2" fmla="*/ 400 w 535"/>
                <a:gd name="T3" fmla="*/ 745 h 760"/>
                <a:gd name="T4" fmla="*/ 331 w 535"/>
                <a:gd name="T5" fmla="*/ 759 h 760"/>
                <a:gd name="T6" fmla="*/ 0 w 535"/>
                <a:gd name="T7" fmla="*/ 0 h 760"/>
                <a:gd name="T8" fmla="*/ 320 w 535"/>
                <a:gd name="T9" fmla="*/ 1 h 760"/>
                <a:gd name="T10" fmla="*/ 389 w 535"/>
                <a:gd name="T11" fmla="*/ 14 h 760"/>
                <a:gd name="T12" fmla="*/ 446 w 535"/>
                <a:gd name="T13" fmla="*/ 44 h 760"/>
                <a:gd name="T14" fmla="*/ 476 w 535"/>
                <a:gd name="T15" fmla="*/ 71 h 760"/>
                <a:gd name="T16" fmla="*/ 508 w 535"/>
                <a:gd name="T17" fmla="*/ 123 h 760"/>
                <a:gd name="T18" fmla="*/ 522 w 535"/>
                <a:gd name="T19" fmla="*/ 185 h 760"/>
                <a:gd name="T20" fmla="*/ 523 w 535"/>
                <a:gd name="T21" fmla="*/ 223 h 760"/>
                <a:gd name="T22" fmla="*/ 515 w 535"/>
                <a:gd name="T23" fmla="*/ 263 h 760"/>
                <a:gd name="T24" fmla="*/ 500 w 535"/>
                <a:gd name="T25" fmla="*/ 298 h 760"/>
                <a:gd name="T26" fmla="*/ 485 w 535"/>
                <a:gd name="T27" fmla="*/ 319 h 760"/>
                <a:gd name="T28" fmla="*/ 460 w 535"/>
                <a:gd name="T29" fmla="*/ 346 h 760"/>
                <a:gd name="T30" fmla="*/ 431 w 535"/>
                <a:gd name="T31" fmla="*/ 364 h 760"/>
                <a:gd name="T32" fmla="*/ 433 w 535"/>
                <a:gd name="T33" fmla="*/ 374 h 760"/>
                <a:gd name="T34" fmla="*/ 466 w 535"/>
                <a:gd name="T35" fmla="*/ 395 h 760"/>
                <a:gd name="T36" fmla="*/ 494 w 535"/>
                <a:gd name="T37" fmla="*/ 423 h 760"/>
                <a:gd name="T38" fmla="*/ 510 w 535"/>
                <a:gd name="T39" fmla="*/ 445 h 760"/>
                <a:gd name="T40" fmla="*/ 527 w 535"/>
                <a:gd name="T41" fmla="*/ 484 h 760"/>
                <a:gd name="T42" fmla="*/ 534 w 535"/>
                <a:gd name="T43" fmla="*/ 529 h 760"/>
                <a:gd name="T44" fmla="*/ 534 w 535"/>
                <a:gd name="T45" fmla="*/ 570 h 760"/>
                <a:gd name="T46" fmla="*/ 519 w 535"/>
                <a:gd name="T47" fmla="*/ 636 h 760"/>
                <a:gd name="T48" fmla="*/ 500 w 535"/>
                <a:gd name="T49" fmla="*/ 673 h 760"/>
                <a:gd name="T50" fmla="*/ 472 w 535"/>
                <a:gd name="T51" fmla="*/ 703 h 760"/>
                <a:gd name="T52" fmla="*/ 375 w 535"/>
                <a:gd name="T53" fmla="*/ 132 h 760"/>
                <a:gd name="T54" fmla="*/ 346 w 535"/>
                <a:gd name="T55" fmla="*/ 115 h 760"/>
                <a:gd name="T56" fmla="*/ 311 w 535"/>
                <a:gd name="T57" fmla="*/ 106 h 760"/>
                <a:gd name="T58" fmla="*/ 114 w 535"/>
                <a:gd name="T59" fmla="*/ 104 h 760"/>
                <a:gd name="T60" fmla="*/ 285 w 535"/>
                <a:gd name="T61" fmla="*/ 321 h 760"/>
                <a:gd name="T62" fmla="*/ 324 w 535"/>
                <a:gd name="T63" fmla="*/ 317 h 760"/>
                <a:gd name="T64" fmla="*/ 356 w 535"/>
                <a:gd name="T65" fmla="*/ 306 h 760"/>
                <a:gd name="T66" fmla="*/ 375 w 535"/>
                <a:gd name="T67" fmla="*/ 293 h 760"/>
                <a:gd name="T68" fmla="*/ 396 w 535"/>
                <a:gd name="T69" fmla="*/ 269 h 760"/>
                <a:gd name="T70" fmla="*/ 406 w 535"/>
                <a:gd name="T71" fmla="*/ 238 h 760"/>
                <a:gd name="T72" fmla="*/ 409 w 535"/>
                <a:gd name="T73" fmla="*/ 213 h 760"/>
                <a:gd name="T74" fmla="*/ 404 w 535"/>
                <a:gd name="T75" fmla="*/ 177 h 760"/>
                <a:gd name="T76" fmla="*/ 390 w 535"/>
                <a:gd name="T77" fmla="*/ 148 h 760"/>
                <a:gd name="T78" fmla="*/ 375 w 535"/>
                <a:gd name="T79" fmla="*/ 132 h 760"/>
                <a:gd name="T80" fmla="*/ 379 w 535"/>
                <a:gd name="T81" fmla="*/ 450 h 760"/>
                <a:gd name="T82" fmla="*/ 347 w 535"/>
                <a:gd name="T83" fmla="*/ 433 h 760"/>
                <a:gd name="T84" fmla="*/ 309 w 535"/>
                <a:gd name="T85" fmla="*/ 426 h 760"/>
                <a:gd name="T86" fmla="*/ 114 w 535"/>
                <a:gd name="T87" fmla="*/ 656 h 760"/>
                <a:gd name="T88" fmla="*/ 309 w 535"/>
                <a:gd name="T89" fmla="*/ 656 h 760"/>
                <a:gd name="T90" fmla="*/ 347 w 535"/>
                <a:gd name="T91" fmla="*/ 648 h 760"/>
                <a:gd name="T92" fmla="*/ 379 w 535"/>
                <a:gd name="T93" fmla="*/ 631 h 760"/>
                <a:gd name="T94" fmla="*/ 395 w 535"/>
                <a:gd name="T95" fmla="*/ 616 h 760"/>
                <a:gd name="T96" fmla="*/ 412 w 535"/>
                <a:gd name="T97" fmla="*/ 587 h 760"/>
                <a:gd name="T98" fmla="*/ 420 w 535"/>
                <a:gd name="T99" fmla="*/ 552 h 760"/>
                <a:gd name="T100" fmla="*/ 420 w 535"/>
                <a:gd name="T101" fmla="*/ 527 h 760"/>
                <a:gd name="T102" fmla="*/ 412 w 535"/>
                <a:gd name="T103" fmla="*/ 494 h 760"/>
                <a:gd name="T104" fmla="*/ 395 w 535"/>
                <a:gd name="T105" fmla="*/ 46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5" h="760">
                  <a:moveTo>
                    <a:pt x="472" y="703"/>
                  </a:moveTo>
                  <a:lnTo>
                    <a:pt x="472" y="703"/>
                  </a:lnTo>
                  <a:lnTo>
                    <a:pt x="456" y="716"/>
                  </a:lnTo>
                  <a:lnTo>
                    <a:pt x="438" y="728"/>
                  </a:lnTo>
                  <a:lnTo>
                    <a:pt x="420" y="737"/>
                  </a:lnTo>
                  <a:lnTo>
                    <a:pt x="400" y="745"/>
                  </a:lnTo>
                  <a:lnTo>
                    <a:pt x="378" y="751"/>
                  </a:lnTo>
                  <a:lnTo>
                    <a:pt x="355" y="757"/>
                  </a:lnTo>
                  <a:lnTo>
                    <a:pt x="331" y="759"/>
                  </a:lnTo>
                  <a:lnTo>
                    <a:pt x="306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294" y="0"/>
                  </a:lnTo>
                  <a:lnTo>
                    <a:pt x="294" y="0"/>
                  </a:lnTo>
                  <a:lnTo>
                    <a:pt x="320" y="1"/>
                  </a:lnTo>
                  <a:lnTo>
                    <a:pt x="344" y="4"/>
                  </a:lnTo>
                  <a:lnTo>
                    <a:pt x="367" y="8"/>
                  </a:lnTo>
                  <a:lnTo>
                    <a:pt x="389" y="14"/>
                  </a:lnTo>
                  <a:lnTo>
                    <a:pt x="409" y="22"/>
                  </a:lnTo>
                  <a:lnTo>
                    <a:pt x="428" y="33"/>
                  </a:lnTo>
                  <a:lnTo>
                    <a:pt x="446" y="44"/>
                  </a:lnTo>
                  <a:lnTo>
                    <a:pt x="462" y="57"/>
                  </a:lnTo>
                  <a:lnTo>
                    <a:pt x="462" y="57"/>
                  </a:lnTo>
                  <a:lnTo>
                    <a:pt x="476" y="71"/>
                  </a:lnTo>
                  <a:lnTo>
                    <a:pt x="488" y="87"/>
                  </a:lnTo>
                  <a:lnTo>
                    <a:pt x="499" y="104"/>
                  </a:lnTo>
                  <a:lnTo>
                    <a:pt x="508" y="123"/>
                  </a:lnTo>
                  <a:lnTo>
                    <a:pt x="514" y="142"/>
                  </a:lnTo>
                  <a:lnTo>
                    <a:pt x="519" y="163"/>
                  </a:lnTo>
                  <a:lnTo>
                    <a:pt x="522" y="185"/>
                  </a:lnTo>
                  <a:lnTo>
                    <a:pt x="523" y="209"/>
                  </a:lnTo>
                  <a:lnTo>
                    <a:pt x="523" y="209"/>
                  </a:lnTo>
                  <a:lnTo>
                    <a:pt x="523" y="223"/>
                  </a:lnTo>
                  <a:lnTo>
                    <a:pt x="521" y="237"/>
                  </a:lnTo>
                  <a:lnTo>
                    <a:pt x="519" y="250"/>
                  </a:lnTo>
                  <a:lnTo>
                    <a:pt x="515" y="263"/>
                  </a:lnTo>
                  <a:lnTo>
                    <a:pt x="511" y="275"/>
                  </a:lnTo>
                  <a:lnTo>
                    <a:pt x="506" y="287"/>
                  </a:lnTo>
                  <a:lnTo>
                    <a:pt x="500" y="298"/>
                  </a:lnTo>
                  <a:lnTo>
                    <a:pt x="493" y="309"/>
                  </a:lnTo>
                  <a:lnTo>
                    <a:pt x="493" y="309"/>
                  </a:lnTo>
                  <a:lnTo>
                    <a:pt x="485" y="319"/>
                  </a:lnTo>
                  <a:lnTo>
                    <a:pt x="477" y="329"/>
                  </a:lnTo>
                  <a:lnTo>
                    <a:pt x="469" y="338"/>
                  </a:lnTo>
                  <a:lnTo>
                    <a:pt x="460" y="346"/>
                  </a:lnTo>
                  <a:lnTo>
                    <a:pt x="451" y="353"/>
                  </a:lnTo>
                  <a:lnTo>
                    <a:pt x="441" y="359"/>
                  </a:lnTo>
                  <a:lnTo>
                    <a:pt x="431" y="364"/>
                  </a:lnTo>
                  <a:lnTo>
                    <a:pt x="421" y="369"/>
                  </a:lnTo>
                  <a:lnTo>
                    <a:pt x="421" y="369"/>
                  </a:lnTo>
                  <a:lnTo>
                    <a:pt x="433" y="374"/>
                  </a:lnTo>
                  <a:lnTo>
                    <a:pt x="445" y="380"/>
                  </a:lnTo>
                  <a:lnTo>
                    <a:pt x="456" y="387"/>
                  </a:lnTo>
                  <a:lnTo>
                    <a:pt x="466" y="395"/>
                  </a:lnTo>
                  <a:lnTo>
                    <a:pt x="476" y="404"/>
                  </a:lnTo>
                  <a:lnTo>
                    <a:pt x="485" y="413"/>
                  </a:lnTo>
                  <a:lnTo>
                    <a:pt x="494" y="423"/>
                  </a:lnTo>
                  <a:lnTo>
                    <a:pt x="502" y="434"/>
                  </a:lnTo>
                  <a:lnTo>
                    <a:pt x="502" y="434"/>
                  </a:lnTo>
                  <a:lnTo>
                    <a:pt x="510" y="445"/>
                  </a:lnTo>
                  <a:lnTo>
                    <a:pt x="517" y="457"/>
                  </a:lnTo>
                  <a:lnTo>
                    <a:pt x="522" y="470"/>
                  </a:lnTo>
                  <a:lnTo>
                    <a:pt x="527" y="484"/>
                  </a:lnTo>
                  <a:lnTo>
                    <a:pt x="530" y="498"/>
                  </a:lnTo>
                  <a:lnTo>
                    <a:pt x="533" y="513"/>
                  </a:lnTo>
                  <a:lnTo>
                    <a:pt x="534" y="529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34" y="570"/>
                  </a:lnTo>
                  <a:lnTo>
                    <a:pt x="531" y="594"/>
                  </a:lnTo>
                  <a:lnTo>
                    <a:pt x="526" y="616"/>
                  </a:lnTo>
                  <a:lnTo>
                    <a:pt x="519" y="636"/>
                  </a:lnTo>
                  <a:lnTo>
                    <a:pt x="510" y="655"/>
                  </a:lnTo>
                  <a:lnTo>
                    <a:pt x="505" y="664"/>
                  </a:lnTo>
                  <a:lnTo>
                    <a:pt x="500" y="673"/>
                  </a:lnTo>
                  <a:lnTo>
                    <a:pt x="493" y="681"/>
                  </a:lnTo>
                  <a:lnTo>
                    <a:pt x="487" y="689"/>
                  </a:lnTo>
                  <a:lnTo>
                    <a:pt x="472" y="703"/>
                  </a:lnTo>
                  <a:lnTo>
                    <a:pt x="472" y="703"/>
                  </a:lnTo>
                  <a:close/>
                  <a:moveTo>
                    <a:pt x="375" y="132"/>
                  </a:moveTo>
                  <a:lnTo>
                    <a:pt x="375" y="132"/>
                  </a:lnTo>
                  <a:lnTo>
                    <a:pt x="365" y="126"/>
                  </a:lnTo>
                  <a:lnTo>
                    <a:pt x="356" y="120"/>
                  </a:lnTo>
                  <a:lnTo>
                    <a:pt x="346" y="115"/>
                  </a:lnTo>
                  <a:lnTo>
                    <a:pt x="335" y="111"/>
                  </a:lnTo>
                  <a:lnTo>
                    <a:pt x="324" y="108"/>
                  </a:lnTo>
                  <a:lnTo>
                    <a:pt x="311" y="106"/>
                  </a:lnTo>
                  <a:lnTo>
                    <a:pt x="298" y="105"/>
                  </a:lnTo>
                  <a:lnTo>
                    <a:pt x="285" y="104"/>
                  </a:lnTo>
                  <a:lnTo>
                    <a:pt x="114" y="104"/>
                  </a:lnTo>
                  <a:lnTo>
                    <a:pt x="114" y="321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98" y="321"/>
                  </a:lnTo>
                  <a:lnTo>
                    <a:pt x="311" y="320"/>
                  </a:lnTo>
                  <a:lnTo>
                    <a:pt x="324" y="317"/>
                  </a:lnTo>
                  <a:lnTo>
                    <a:pt x="335" y="314"/>
                  </a:lnTo>
                  <a:lnTo>
                    <a:pt x="346" y="310"/>
                  </a:lnTo>
                  <a:lnTo>
                    <a:pt x="356" y="306"/>
                  </a:lnTo>
                  <a:lnTo>
                    <a:pt x="365" y="300"/>
                  </a:lnTo>
                  <a:lnTo>
                    <a:pt x="375" y="293"/>
                  </a:lnTo>
                  <a:lnTo>
                    <a:pt x="375" y="293"/>
                  </a:lnTo>
                  <a:lnTo>
                    <a:pt x="383" y="286"/>
                  </a:lnTo>
                  <a:lnTo>
                    <a:pt x="390" y="278"/>
                  </a:lnTo>
                  <a:lnTo>
                    <a:pt x="396" y="269"/>
                  </a:lnTo>
                  <a:lnTo>
                    <a:pt x="400" y="259"/>
                  </a:lnTo>
                  <a:lnTo>
                    <a:pt x="404" y="249"/>
                  </a:lnTo>
                  <a:lnTo>
                    <a:pt x="406" y="238"/>
                  </a:lnTo>
                  <a:lnTo>
                    <a:pt x="408" y="226"/>
                  </a:lnTo>
                  <a:lnTo>
                    <a:pt x="409" y="213"/>
                  </a:lnTo>
                  <a:lnTo>
                    <a:pt x="409" y="213"/>
                  </a:lnTo>
                  <a:lnTo>
                    <a:pt x="408" y="200"/>
                  </a:lnTo>
                  <a:lnTo>
                    <a:pt x="406" y="188"/>
                  </a:lnTo>
                  <a:lnTo>
                    <a:pt x="404" y="177"/>
                  </a:lnTo>
                  <a:lnTo>
                    <a:pt x="400" y="166"/>
                  </a:lnTo>
                  <a:lnTo>
                    <a:pt x="396" y="157"/>
                  </a:lnTo>
                  <a:lnTo>
                    <a:pt x="390" y="148"/>
                  </a:lnTo>
                  <a:lnTo>
                    <a:pt x="383" y="140"/>
                  </a:lnTo>
                  <a:lnTo>
                    <a:pt x="375" y="132"/>
                  </a:lnTo>
                  <a:lnTo>
                    <a:pt x="375" y="132"/>
                  </a:lnTo>
                  <a:close/>
                  <a:moveTo>
                    <a:pt x="387" y="457"/>
                  </a:moveTo>
                  <a:lnTo>
                    <a:pt x="387" y="457"/>
                  </a:lnTo>
                  <a:lnTo>
                    <a:pt x="379" y="450"/>
                  </a:lnTo>
                  <a:lnTo>
                    <a:pt x="368" y="443"/>
                  </a:lnTo>
                  <a:lnTo>
                    <a:pt x="358" y="438"/>
                  </a:lnTo>
                  <a:lnTo>
                    <a:pt x="347" y="433"/>
                  </a:lnTo>
                  <a:lnTo>
                    <a:pt x="335" y="430"/>
                  </a:lnTo>
                  <a:lnTo>
                    <a:pt x="323" y="427"/>
                  </a:lnTo>
                  <a:lnTo>
                    <a:pt x="309" y="426"/>
                  </a:lnTo>
                  <a:lnTo>
                    <a:pt x="295" y="425"/>
                  </a:lnTo>
                  <a:lnTo>
                    <a:pt x="114" y="425"/>
                  </a:lnTo>
                  <a:lnTo>
                    <a:pt x="114" y="656"/>
                  </a:lnTo>
                  <a:lnTo>
                    <a:pt x="295" y="656"/>
                  </a:lnTo>
                  <a:lnTo>
                    <a:pt x="295" y="656"/>
                  </a:lnTo>
                  <a:lnTo>
                    <a:pt x="309" y="656"/>
                  </a:lnTo>
                  <a:lnTo>
                    <a:pt x="323" y="654"/>
                  </a:lnTo>
                  <a:lnTo>
                    <a:pt x="335" y="652"/>
                  </a:lnTo>
                  <a:lnTo>
                    <a:pt x="347" y="648"/>
                  </a:lnTo>
                  <a:lnTo>
                    <a:pt x="358" y="644"/>
                  </a:lnTo>
                  <a:lnTo>
                    <a:pt x="368" y="638"/>
                  </a:lnTo>
                  <a:lnTo>
                    <a:pt x="379" y="631"/>
                  </a:lnTo>
                  <a:lnTo>
                    <a:pt x="387" y="624"/>
                  </a:lnTo>
                  <a:lnTo>
                    <a:pt x="387" y="624"/>
                  </a:lnTo>
                  <a:lnTo>
                    <a:pt x="395" y="616"/>
                  </a:lnTo>
                  <a:lnTo>
                    <a:pt x="402" y="607"/>
                  </a:lnTo>
                  <a:lnTo>
                    <a:pt x="407" y="597"/>
                  </a:lnTo>
                  <a:lnTo>
                    <a:pt x="412" y="587"/>
                  </a:lnTo>
                  <a:lnTo>
                    <a:pt x="416" y="576"/>
                  </a:lnTo>
                  <a:lnTo>
                    <a:pt x="418" y="564"/>
                  </a:lnTo>
                  <a:lnTo>
                    <a:pt x="420" y="552"/>
                  </a:lnTo>
                  <a:lnTo>
                    <a:pt x="420" y="540"/>
                  </a:lnTo>
                  <a:lnTo>
                    <a:pt x="420" y="540"/>
                  </a:lnTo>
                  <a:lnTo>
                    <a:pt x="420" y="527"/>
                  </a:lnTo>
                  <a:lnTo>
                    <a:pt x="418" y="515"/>
                  </a:lnTo>
                  <a:lnTo>
                    <a:pt x="416" y="504"/>
                  </a:lnTo>
                  <a:lnTo>
                    <a:pt x="412" y="494"/>
                  </a:lnTo>
                  <a:lnTo>
                    <a:pt x="407" y="484"/>
                  </a:lnTo>
                  <a:lnTo>
                    <a:pt x="402" y="474"/>
                  </a:lnTo>
                  <a:lnTo>
                    <a:pt x="395" y="465"/>
                  </a:lnTo>
                  <a:lnTo>
                    <a:pt x="387" y="457"/>
                  </a:lnTo>
                  <a:lnTo>
                    <a:pt x="387" y="4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280988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5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4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4 w 437"/>
                <a:gd name="T27" fmla="*/ 256 h 553"/>
                <a:gd name="T28" fmla="*/ 124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40 w 437"/>
                <a:gd name="T43" fmla="*/ 94 h 553"/>
                <a:gd name="T44" fmla="*/ 210 w 437"/>
                <a:gd name="T45" fmla="*/ 92 h 553"/>
                <a:gd name="T46" fmla="*/ 154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0 w 437"/>
                <a:gd name="T55" fmla="*/ 41 h 553"/>
                <a:gd name="T56" fmla="*/ 91 w 437"/>
                <a:gd name="T57" fmla="*/ 22 h 553"/>
                <a:gd name="T58" fmla="*/ 113 w 437"/>
                <a:gd name="T59" fmla="*/ 13 h 553"/>
                <a:gd name="T60" fmla="*/ 152 w 437"/>
                <a:gd name="T61" fmla="*/ 4 h 553"/>
                <a:gd name="T62" fmla="*/ 214 w 437"/>
                <a:gd name="T63" fmla="*/ 0 h 553"/>
                <a:gd name="T64" fmla="*/ 267 w 437"/>
                <a:gd name="T65" fmla="*/ 3 h 553"/>
                <a:gd name="T66" fmla="*/ 332 w 437"/>
                <a:gd name="T67" fmla="*/ 18 h 553"/>
                <a:gd name="T68" fmla="*/ 382 w 437"/>
                <a:gd name="T69" fmla="*/ 46 h 553"/>
                <a:gd name="T70" fmla="*/ 415 w 437"/>
                <a:gd name="T71" fmla="*/ 87 h 553"/>
                <a:gd name="T72" fmla="*/ 433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79 w 437"/>
                <a:gd name="T79" fmla="*/ 309 h 553"/>
                <a:gd name="T80" fmla="*/ 151 w 437"/>
                <a:gd name="T81" fmla="*/ 315 h 553"/>
                <a:gd name="T82" fmla="*/ 129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5 w 437"/>
                <a:gd name="T89" fmla="*/ 386 h 553"/>
                <a:gd name="T90" fmla="*/ 109 w 437"/>
                <a:gd name="T91" fmla="*/ 412 h 553"/>
                <a:gd name="T92" fmla="*/ 119 w 437"/>
                <a:gd name="T93" fmla="*/ 432 h 553"/>
                <a:gd name="T94" fmla="*/ 136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2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7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4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4" y="238"/>
                  </a:lnTo>
                  <a:lnTo>
                    <a:pt x="143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0" y="92"/>
                  </a:lnTo>
                  <a:lnTo>
                    <a:pt x="210" y="92"/>
                  </a:lnTo>
                  <a:lnTo>
                    <a:pt x="189" y="93"/>
                  </a:lnTo>
                  <a:lnTo>
                    <a:pt x="170" y="95"/>
                  </a:lnTo>
                  <a:lnTo>
                    <a:pt x="154" y="99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5" y="10"/>
                  </a:lnTo>
                  <a:lnTo>
                    <a:pt x="138" y="7"/>
                  </a:lnTo>
                  <a:lnTo>
                    <a:pt x="152" y="4"/>
                  </a:lnTo>
                  <a:lnTo>
                    <a:pt x="166" y="3"/>
                  </a:lnTo>
                  <a:lnTo>
                    <a:pt x="182" y="1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5" y="87"/>
                  </a:lnTo>
                  <a:lnTo>
                    <a:pt x="423" y="104"/>
                  </a:lnTo>
                  <a:lnTo>
                    <a:pt x="429" y="122"/>
                  </a:lnTo>
                  <a:lnTo>
                    <a:pt x="433" y="141"/>
                  </a:lnTo>
                  <a:lnTo>
                    <a:pt x="436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79" y="309"/>
                  </a:lnTo>
                  <a:lnTo>
                    <a:pt x="169" y="310"/>
                  </a:lnTo>
                  <a:lnTo>
                    <a:pt x="159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29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4" y="438"/>
                  </a:lnTo>
                  <a:lnTo>
                    <a:pt x="130" y="443"/>
                  </a:lnTo>
                  <a:lnTo>
                    <a:pt x="136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0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385763" y="6619875"/>
              <a:ext cx="96838" cy="149225"/>
            </a:xfrm>
            <a:custGeom>
              <a:avLst/>
              <a:gdLst>
                <a:gd name="T0" fmla="*/ 247 w 485"/>
                <a:gd name="T1" fmla="*/ 647 h 754"/>
                <a:gd name="T2" fmla="*/ 247 w 485"/>
                <a:gd name="T3" fmla="*/ 647 h 754"/>
                <a:gd name="T4" fmla="*/ 239 w 485"/>
                <a:gd name="T5" fmla="*/ 667 h 754"/>
                <a:gd name="T6" fmla="*/ 230 w 485"/>
                <a:gd name="T7" fmla="*/ 685 h 754"/>
                <a:gd name="T8" fmla="*/ 219 w 485"/>
                <a:gd name="T9" fmla="*/ 701 h 754"/>
                <a:gd name="T10" fmla="*/ 208 w 485"/>
                <a:gd name="T11" fmla="*/ 714 h 754"/>
                <a:gd name="T12" fmla="*/ 208 w 485"/>
                <a:gd name="T13" fmla="*/ 714 h 754"/>
                <a:gd name="T14" fmla="*/ 197 w 485"/>
                <a:gd name="T15" fmla="*/ 725 h 754"/>
                <a:gd name="T16" fmla="*/ 185 w 485"/>
                <a:gd name="T17" fmla="*/ 733 h 754"/>
                <a:gd name="T18" fmla="*/ 171 w 485"/>
                <a:gd name="T19" fmla="*/ 740 h 754"/>
                <a:gd name="T20" fmla="*/ 158 w 485"/>
                <a:gd name="T21" fmla="*/ 745 h 754"/>
                <a:gd name="T22" fmla="*/ 158 w 485"/>
                <a:gd name="T23" fmla="*/ 745 h 754"/>
                <a:gd name="T24" fmla="*/ 144 w 485"/>
                <a:gd name="T25" fmla="*/ 749 h 754"/>
                <a:gd name="T26" fmla="*/ 129 w 485"/>
                <a:gd name="T27" fmla="*/ 752 h 754"/>
                <a:gd name="T28" fmla="*/ 113 w 485"/>
                <a:gd name="T29" fmla="*/ 754 h 754"/>
                <a:gd name="T30" fmla="*/ 96 w 485"/>
                <a:gd name="T31" fmla="*/ 754 h 754"/>
                <a:gd name="T32" fmla="*/ 53 w 485"/>
                <a:gd name="T33" fmla="*/ 754 h 754"/>
                <a:gd name="T34" fmla="*/ 53 w 485"/>
                <a:gd name="T35" fmla="*/ 656 h 754"/>
                <a:gd name="T36" fmla="*/ 81 w 485"/>
                <a:gd name="T37" fmla="*/ 656 h 754"/>
                <a:gd name="T38" fmla="*/ 81 w 485"/>
                <a:gd name="T39" fmla="*/ 656 h 754"/>
                <a:gd name="T40" fmla="*/ 96 w 485"/>
                <a:gd name="T41" fmla="*/ 655 h 754"/>
                <a:gd name="T42" fmla="*/ 110 w 485"/>
                <a:gd name="T43" fmla="*/ 652 h 754"/>
                <a:gd name="T44" fmla="*/ 121 w 485"/>
                <a:gd name="T45" fmla="*/ 649 h 754"/>
                <a:gd name="T46" fmla="*/ 126 w 485"/>
                <a:gd name="T47" fmla="*/ 646 h 754"/>
                <a:gd name="T48" fmla="*/ 130 w 485"/>
                <a:gd name="T49" fmla="*/ 643 h 754"/>
                <a:gd name="T50" fmla="*/ 130 w 485"/>
                <a:gd name="T51" fmla="*/ 643 h 754"/>
                <a:gd name="T52" fmla="*/ 138 w 485"/>
                <a:gd name="T53" fmla="*/ 636 h 754"/>
                <a:gd name="T54" fmla="*/ 145 w 485"/>
                <a:gd name="T55" fmla="*/ 626 h 754"/>
                <a:gd name="T56" fmla="*/ 152 w 485"/>
                <a:gd name="T57" fmla="*/ 613 h 754"/>
                <a:gd name="T58" fmla="*/ 158 w 485"/>
                <a:gd name="T59" fmla="*/ 598 h 754"/>
                <a:gd name="T60" fmla="*/ 189 w 485"/>
                <a:gd name="T61" fmla="*/ 514 h 754"/>
                <a:gd name="T62" fmla="*/ 0 w 485"/>
                <a:gd name="T63" fmla="*/ 0 h 754"/>
                <a:gd name="T64" fmla="*/ 114 w 485"/>
                <a:gd name="T65" fmla="*/ 0 h 754"/>
                <a:gd name="T66" fmla="*/ 244 w 485"/>
                <a:gd name="T67" fmla="*/ 380 h 754"/>
                <a:gd name="T68" fmla="*/ 369 w 485"/>
                <a:gd name="T69" fmla="*/ 0 h 754"/>
                <a:gd name="T70" fmla="*/ 485 w 485"/>
                <a:gd name="T71" fmla="*/ 0 h 754"/>
                <a:gd name="T72" fmla="*/ 247 w 485"/>
                <a:gd name="T73" fmla="*/ 64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5" h="754">
                  <a:moveTo>
                    <a:pt x="247" y="647"/>
                  </a:moveTo>
                  <a:lnTo>
                    <a:pt x="247" y="647"/>
                  </a:lnTo>
                  <a:lnTo>
                    <a:pt x="239" y="667"/>
                  </a:lnTo>
                  <a:lnTo>
                    <a:pt x="230" y="685"/>
                  </a:lnTo>
                  <a:lnTo>
                    <a:pt x="219" y="701"/>
                  </a:lnTo>
                  <a:lnTo>
                    <a:pt x="208" y="714"/>
                  </a:lnTo>
                  <a:lnTo>
                    <a:pt x="208" y="714"/>
                  </a:lnTo>
                  <a:lnTo>
                    <a:pt x="197" y="725"/>
                  </a:lnTo>
                  <a:lnTo>
                    <a:pt x="185" y="733"/>
                  </a:lnTo>
                  <a:lnTo>
                    <a:pt x="171" y="740"/>
                  </a:lnTo>
                  <a:lnTo>
                    <a:pt x="158" y="745"/>
                  </a:lnTo>
                  <a:lnTo>
                    <a:pt x="158" y="745"/>
                  </a:lnTo>
                  <a:lnTo>
                    <a:pt x="144" y="749"/>
                  </a:lnTo>
                  <a:lnTo>
                    <a:pt x="129" y="752"/>
                  </a:lnTo>
                  <a:lnTo>
                    <a:pt x="113" y="754"/>
                  </a:lnTo>
                  <a:lnTo>
                    <a:pt x="96" y="754"/>
                  </a:lnTo>
                  <a:lnTo>
                    <a:pt x="53" y="754"/>
                  </a:lnTo>
                  <a:lnTo>
                    <a:pt x="53" y="656"/>
                  </a:lnTo>
                  <a:lnTo>
                    <a:pt x="81" y="656"/>
                  </a:lnTo>
                  <a:lnTo>
                    <a:pt x="81" y="656"/>
                  </a:lnTo>
                  <a:lnTo>
                    <a:pt x="96" y="655"/>
                  </a:lnTo>
                  <a:lnTo>
                    <a:pt x="110" y="652"/>
                  </a:lnTo>
                  <a:lnTo>
                    <a:pt x="121" y="649"/>
                  </a:lnTo>
                  <a:lnTo>
                    <a:pt x="126" y="646"/>
                  </a:lnTo>
                  <a:lnTo>
                    <a:pt x="130" y="643"/>
                  </a:lnTo>
                  <a:lnTo>
                    <a:pt x="130" y="643"/>
                  </a:lnTo>
                  <a:lnTo>
                    <a:pt x="138" y="636"/>
                  </a:lnTo>
                  <a:lnTo>
                    <a:pt x="145" y="626"/>
                  </a:lnTo>
                  <a:lnTo>
                    <a:pt x="152" y="613"/>
                  </a:lnTo>
                  <a:lnTo>
                    <a:pt x="158" y="598"/>
                  </a:lnTo>
                  <a:lnTo>
                    <a:pt x="189" y="514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244" y="380"/>
                  </a:lnTo>
                  <a:lnTo>
                    <a:pt x="369" y="0"/>
                  </a:lnTo>
                  <a:lnTo>
                    <a:pt x="485" y="0"/>
                  </a:lnTo>
                  <a:lnTo>
                    <a:pt x="247" y="6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auto">
            <a:xfrm>
              <a:off x="490538" y="6618288"/>
              <a:ext cx="88900" cy="109537"/>
            </a:xfrm>
            <a:custGeom>
              <a:avLst/>
              <a:gdLst>
                <a:gd name="T0" fmla="*/ 356 w 452"/>
                <a:gd name="T1" fmla="*/ 527 h 553"/>
                <a:gd name="T2" fmla="*/ 275 w 452"/>
                <a:gd name="T3" fmla="*/ 551 h 553"/>
                <a:gd name="T4" fmla="*/ 192 w 452"/>
                <a:gd name="T5" fmla="*/ 552 h 553"/>
                <a:gd name="T6" fmla="*/ 114 w 452"/>
                <a:gd name="T7" fmla="*/ 539 h 553"/>
                <a:gd name="T8" fmla="*/ 73 w 452"/>
                <a:gd name="T9" fmla="*/ 525 h 553"/>
                <a:gd name="T10" fmla="*/ 23 w 452"/>
                <a:gd name="T11" fmla="*/ 495 h 553"/>
                <a:gd name="T12" fmla="*/ 72 w 452"/>
                <a:gd name="T13" fmla="*/ 404 h 553"/>
                <a:gd name="T14" fmla="*/ 104 w 452"/>
                <a:gd name="T15" fmla="*/ 430 h 553"/>
                <a:gd name="T16" fmla="*/ 141 w 452"/>
                <a:gd name="T17" fmla="*/ 447 h 553"/>
                <a:gd name="T18" fmla="*/ 205 w 452"/>
                <a:gd name="T19" fmla="*/ 459 h 553"/>
                <a:gd name="T20" fmla="*/ 252 w 452"/>
                <a:gd name="T21" fmla="*/ 459 h 553"/>
                <a:gd name="T22" fmla="*/ 294 w 452"/>
                <a:gd name="T23" fmla="*/ 449 h 553"/>
                <a:gd name="T24" fmla="*/ 320 w 452"/>
                <a:gd name="T25" fmla="*/ 436 h 553"/>
                <a:gd name="T26" fmla="*/ 340 w 452"/>
                <a:gd name="T27" fmla="*/ 411 h 553"/>
                <a:gd name="T28" fmla="*/ 345 w 452"/>
                <a:gd name="T29" fmla="*/ 386 h 553"/>
                <a:gd name="T30" fmla="*/ 338 w 452"/>
                <a:gd name="T31" fmla="*/ 354 h 553"/>
                <a:gd name="T32" fmla="*/ 327 w 452"/>
                <a:gd name="T33" fmla="*/ 340 h 553"/>
                <a:gd name="T34" fmla="*/ 305 w 452"/>
                <a:gd name="T35" fmla="*/ 328 h 553"/>
                <a:gd name="T36" fmla="*/ 187 w 452"/>
                <a:gd name="T37" fmla="*/ 314 h 553"/>
                <a:gd name="T38" fmla="*/ 133 w 452"/>
                <a:gd name="T39" fmla="*/ 305 h 553"/>
                <a:gd name="T40" fmla="*/ 79 w 452"/>
                <a:gd name="T41" fmla="*/ 280 h 553"/>
                <a:gd name="T42" fmla="*/ 50 w 452"/>
                <a:gd name="T43" fmla="*/ 251 h 553"/>
                <a:gd name="T44" fmla="*/ 30 w 452"/>
                <a:gd name="T45" fmla="*/ 198 h 553"/>
                <a:gd name="T46" fmla="*/ 28 w 452"/>
                <a:gd name="T47" fmla="*/ 146 h 553"/>
                <a:gd name="T48" fmla="*/ 50 w 452"/>
                <a:gd name="T49" fmla="*/ 82 h 553"/>
                <a:gd name="T50" fmla="*/ 85 w 452"/>
                <a:gd name="T51" fmla="*/ 44 h 553"/>
                <a:gd name="T52" fmla="*/ 150 w 452"/>
                <a:gd name="T53" fmla="*/ 11 h 553"/>
                <a:gd name="T54" fmla="*/ 230 w 452"/>
                <a:gd name="T55" fmla="*/ 0 h 553"/>
                <a:gd name="T56" fmla="*/ 317 w 452"/>
                <a:gd name="T57" fmla="*/ 8 h 553"/>
                <a:gd name="T58" fmla="*/ 368 w 452"/>
                <a:gd name="T59" fmla="*/ 23 h 553"/>
                <a:gd name="T60" fmla="*/ 412 w 452"/>
                <a:gd name="T61" fmla="*/ 46 h 553"/>
                <a:gd name="T62" fmla="*/ 362 w 452"/>
                <a:gd name="T63" fmla="*/ 130 h 553"/>
                <a:gd name="T64" fmla="*/ 304 w 452"/>
                <a:gd name="T65" fmla="*/ 100 h 553"/>
                <a:gd name="T66" fmla="*/ 249 w 452"/>
                <a:gd name="T67" fmla="*/ 91 h 553"/>
                <a:gd name="T68" fmla="*/ 207 w 452"/>
                <a:gd name="T69" fmla="*/ 91 h 553"/>
                <a:gd name="T70" fmla="*/ 171 w 452"/>
                <a:gd name="T71" fmla="*/ 101 h 553"/>
                <a:gd name="T72" fmla="*/ 150 w 452"/>
                <a:gd name="T73" fmla="*/ 114 h 553"/>
                <a:gd name="T74" fmla="*/ 134 w 452"/>
                <a:gd name="T75" fmla="*/ 137 h 553"/>
                <a:gd name="T76" fmla="*/ 131 w 452"/>
                <a:gd name="T77" fmla="*/ 159 h 553"/>
                <a:gd name="T78" fmla="*/ 137 w 452"/>
                <a:gd name="T79" fmla="*/ 189 h 553"/>
                <a:gd name="T80" fmla="*/ 148 w 452"/>
                <a:gd name="T81" fmla="*/ 202 h 553"/>
                <a:gd name="T82" fmla="*/ 172 w 452"/>
                <a:gd name="T83" fmla="*/ 215 h 553"/>
                <a:gd name="T84" fmla="*/ 291 w 452"/>
                <a:gd name="T85" fmla="*/ 229 h 553"/>
                <a:gd name="T86" fmla="*/ 344 w 452"/>
                <a:gd name="T87" fmla="*/ 238 h 553"/>
                <a:gd name="T88" fmla="*/ 399 w 452"/>
                <a:gd name="T89" fmla="*/ 264 h 553"/>
                <a:gd name="T90" fmla="*/ 429 w 452"/>
                <a:gd name="T91" fmla="*/ 294 h 553"/>
                <a:gd name="T92" fmla="*/ 449 w 452"/>
                <a:gd name="T93" fmla="*/ 348 h 553"/>
                <a:gd name="T94" fmla="*/ 451 w 452"/>
                <a:gd name="T95" fmla="*/ 402 h 553"/>
                <a:gd name="T96" fmla="*/ 428 w 452"/>
                <a:gd name="T97" fmla="*/ 469 h 553"/>
                <a:gd name="T98" fmla="*/ 389 w 452"/>
                <a:gd name="T99" fmla="*/ 5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2" h="553">
                  <a:moveTo>
                    <a:pt x="389" y="508"/>
                  </a:moveTo>
                  <a:lnTo>
                    <a:pt x="389" y="508"/>
                  </a:lnTo>
                  <a:lnTo>
                    <a:pt x="373" y="518"/>
                  </a:lnTo>
                  <a:lnTo>
                    <a:pt x="356" y="527"/>
                  </a:lnTo>
                  <a:lnTo>
                    <a:pt x="337" y="535"/>
                  </a:lnTo>
                  <a:lnTo>
                    <a:pt x="317" y="541"/>
                  </a:lnTo>
                  <a:lnTo>
                    <a:pt x="297" y="547"/>
                  </a:lnTo>
                  <a:lnTo>
                    <a:pt x="275" y="551"/>
                  </a:lnTo>
                  <a:lnTo>
                    <a:pt x="252" y="553"/>
                  </a:lnTo>
                  <a:lnTo>
                    <a:pt x="227" y="553"/>
                  </a:lnTo>
                  <a:lnTo>
                    <a:pt x="227" y="553"/>
                  </a:lnTo>
                  <a:lnTo>
                    <a:pt x="192" y="552"/>
                  </a:lnTo>
                  <a:lnTo>
                    <a:pt x="160" y="549"/>
                  </a:lnTo>
                  <a:lnTo>
                    <a:pt x="143" y="547"/>
                  </a:lnTo>
                  <a:lnTo>
                    <a:pt x="128" y="544"/>
                  </a:lnTo>
                  <a:lnTo>
                    <a:pt x="114" y="539"/>
                  </a:lnTo>
                  <a:lnTo>
                    <a:pt x="100" y="535"/>
                  </a:lnTo>
                  <a:lnTo>
                    <a:pt x="100" y="535"/>
                  </a:lnTo>
                  <a:lnTo>
                    <a:pt x="86" y="531"/>
                  </a:lnTo>
                  <a:lnTo>
                    <a:pt x="73" y="525"/>
                  </a:lnTo>
                  <a:lnTo>
                    <a:pt x="60" y="519"/>
                  </a:lnTo>
                  <a:lnTo>
                    <a:pt x="48" y="512"/>
                  </a:lnTo>
                  <a:lnTo>
                    <a:pt x="35" y="504"/>
                  </a:lnTo>
                  <a:lnTo>
                    <a:pt x="23" y="495"/>
                  </a:lnTo>
                  <a:lnTo>
                    <a:pt x="12" y="485"/>
                  </a:lnTo>
                  <a:lnTo>
                    <a:pt x="0" y="475"/>
                  </a:lnTo>
                  <a:lnTo>
                    <a:pt x="72" y="404"/>
                  </a:lnTo>
                  <a:lnTo>
                    <a:pt x="72" y="404"/>
                  </a:lnTo>
                  <a:lnTo>
                    <a:pt x="79" y="411"/>
                  </a:lnTo>
                  <a:lnTo>
                    <a:pt x="87" y="418"/>
                  </a:lnTo>
                  <a:lnTo>
                    <a:pt x="95" y="424"/>
                  </a:lnTo>
                  <a:lnTo>
                    <a:pt x="104" y="430"/>
                  </a:lnTo>
                  <a:lnTo>
                    <a:pt x="113" y="435"/>
                  </a:lnTo>
                  <a:lnTo>
                    <a:pt x="122" y="440"/>
                  </a:lnTo>
                  <a:lnTo>
                    <a:pt x="132" y="444"/>
                  </a:lnTo>
                  <a:lnTo>
                    <a:pt x="141" y="447"/>
                  </a:lnTo>
                  <a:lnTo>
                    <a:pt x="141" y="447"/>
                  </a:lnTo>
                  <a:lnTo>
                    <a:pt x="163" y="453"/>
                  </a:lnTo>
                  <a:lnTo>
                    <a:pt x="184" y="457"/>
                  </a:lnTo>
                  <a:lnTo>
                    <a:pt x="205" y="459"/>
                  </a:lnTo>
                  <a:lnTo>
                    <a:pt x="227" y="460"/>
                  </a:lnTo>
                  <a:lnTo>
                    <a:pt x="227" y="460"/>
                  </a:lnTo>
                  <a:lnTo>
                    <a:pt x="240" y="460"/>
                  </a:lnTo>
                  <a:lnTo>
                    <a:pt x="252" y="459"/>
                  </a:lnTo>
                  <a:lnTo>
                    <a:pt x="264" y="457"/>
                  </a:lnTo>
                  <a:lnTo>
                    <a:pt x="274" y="455"/>
                  </a:lnTo>
                  <a:lnTo>
                    <a:pt x="285" y="453"/>
                  </a:lnTo>
                  <a:lnTo>
                    <a:pt x="294" y="449"/>
                  </a:lnTo>
                  <a:lnTo>
                    <a:pt x="304" y="446"/>
                  </a:lnTo>
                  <a:lnTo>
                    <a:pt x="312" y="441"/>
                  </a:lnTo>
                  <a:lnTo>
                    <a:pt x="312" y="441"/>
                  </a:lnTo>
                  <a:lnTo>
                    <a:pt x="320" y="436"/>
                  </a:lnTo>
                  <a:lnTo>
                    <a:pt x="326" y="430"/>
                  </a:lnTo>
                  <a:lnTo>
                    <a:pt x="332" y="424"/>
                  </a:lnTo>
                  <a:lnTo>
                    <a:pt x="337" y="418"/>
                  </a:lnTo>
                  <a:lnTo>
                    <a:pt x="340" y="411"/>
                  </a:lnTo>
                  <a:lnTo>
                    <a:pt x="343" y="403"/>
                  </a:lnTo>
                  <a:lnTo>
                    <a:pt x="344" y="395"/>
                  </a:lnTo>
                  <a:lnTo>
                    <a:pt x="345" y="386"/>
                  </a:lnTo>
                  <a:lnTo>
                    <a:pt x="345" y="386"/>
                  </a:lnTo>
                  <a:lnTo>
                    <a:pt x="344" y="372"/>
                  </a:lnTo>
                  <a:lnTo>
                    <a:pt x="342" y="366"/>
                  </a:lnTo>
                  <a:lnTo>
                    <a:pt x="341" y="361"/>
                  </a:lnTo>
                  <a:lnTo>
                    <a:pt x="338" y="354"/>
                  </a:lnTo>
                  <a:lnTo>
                    <a:pt x="335" y="349"/>
                  </a:lnTo>
                  <a:lnTo>
                    <a:pt x="332" y="345"/>
                  </a:lnTo>
                  <a:lnTo>
                    <a:pt x="327" y="340"/>
                  </a:lnTo>
                  <a:lnTo>
                    <a:pt x="327" y="340"/>
                  </a:lnTo>
                  <a:lnTo>
                    <a:pt x="323" y="337"/>
                  </a:lnTo>
                  <a:lnTo>
                    <a:pt x="317" y="333"/>
                  </a:lnTo>
                  <a:lnTo>
                    <a:pt x="312" y="330"/>
                  </a:lnTo>
                  <a:lnTo>
                    <a:pt x="305" y="328"/>
                  </a:lnTo>
                  <a:lnTo>
                    <a:pt x="290" y="324"/>
                  </a:lnTo>
                  <a:lnTo>
                    <a:pt x="273" y="321"/>
                  </a:lnTo>
                  <a:lnTo>
                    <a:pt x="229" y="317"/>
                  </a:lnTo>
                  <a:lnTo>
                    <a:pt x="187" y="314"/>
                  </a:lnTo>
                  <a:lnTo>
                    <a:pt x="187" y="314"/>
                  </a:lnTo>
                  <a:lnTo>
                    <a:pt x="168" y="312"/>
                  </a:lnTo>
                  <a:lnTo>
                    <a:pt x="150" y="309"/>
                  </a:lnTo>
                  <a:lnTo>
                    <a:pt x="133" y="305"/>
                  </a:lnTo>
                  <a:lnTo>
                    <a:pt x="118" y="300"/>
                  </a:lnTo>
                  <a:lnTo>
                    <a:pt x="104" y="294"/>
                  </a:lnTo>
                  <a:lnTo>
                    <a:pt x="90" y="287"/>
                  </a:lnTo>
                  <a:lnTo>
                    <a:pt x="79" y="280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58" y="261"/>
                  </a:lnTo>
                  <a:lnTo>
                    <a:pt x="50" y="251"/>
                  </a:lnTo>
                  <a:lnTo>
                    <a:pt x="43" y="239"/>
                  </a:lnTo>
                  <a:lnTo>
                    <a:pt x="37" y="226"/>
                  </a:lnTo>
                  <a:lnTo>
                    <a:pt x="33" y="213"/>
                  </a:lnTo>
                  <a:lnTo>
                    <a:pt x="30" y="198"/>
                  </a:lnTo>
                  <a:lnTo>
                    <a:pt x="28" y="182"/>
                  </a:lnTo>
                  <a:lnTo>
                    <a:pt x="27" y="165"/>
                  </a:lnTo>
                  <a:lnTo>
                    <a:pt x="27" y="165"/>
                  </a:lnTo>
                  <a:lnTo>
                    <a:pt x="28" y="146"/>
                  </a:lnTo>
                  <a:lnTo>
                    <a:pt x="31" y="128"/>
                  </a:lnTo>
                  <a:lnTo>
                    <a:pt x="35" y="112"/>
                  </a:lnTo>
                  <a:lnTo>
                    <a:pt x="41" y="96"/>
                  </a:lnTo>
                  <a:lnTo>
                    <a:pt x="50" y="82"/>
                  </a:lnTo>
                  <a:lnTo>
                    <a:pt x="59" y="68"/>
                  </a:lnTo>
                  <a:lnTo>
                    <a:pt x="71" y="56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100" y="34"/>
                  </a:lnTo>
                  <a:lnTo>
                    <a:pt x="115" y="25"/>
                  </a:lnTo>
                  <a:lnTo>
                    <a:pt x="132" y="17"/>
                  </a:lnTo>
                  <a:lnTo>
                    <a:pt x="150" y="11"/>
                  </a:lnTo>
                  <a:lnTo>
                    <a:pt x="169" y="6"/>
                  </a:lnTo>
                  <a:lnTo>
                    <a:pt x="189" y="3"/>
                  </a:lnTo>
                  <a:lnTo>
                    <a:pt x="209" y="1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61" y="1"/>
                  </a:lnTo>
                  <a:lnTo>
                    <a:pt x="290" y="4"/>
                  </a:lnTo>
                  <a:lnTo>
                    <a:pt x="317" y="8"/>
                  </a:lnTo>
                  <a:lnTo>
                    <a:pt x="343" y="15"/>
                  </a:lnTo>
                  <a:lnTo>
                    <a:pt x="343" y="15"/>
                  </a:lnTo>
                  <a:lnTo>
                    <a:pt x="356" y="18"/>
                  </a:lnTo>
                  <a:lnTo>
                    <a:pt x="368" y="23"/>
                  </a:lnTo>
                  <a:lnTo>
                    <a:pt x="379" y="28"/>
                  </a:lnTo>
                  <a:lnTo>
                    <a:pt x="390" y="33"/>
                  </a:lnTo>
                  <a:lnTo>
                    <a:pt x="401" y="39"/>
                  </a:lnTo>
                  <a:lnTo>
                    <a:pt x="412" y="46"/>
                  </a:lnTo>
                  <a:lnTo>
                    <a:pt x="421" y="53"/>
                  </a:lnTo>
                  <a:lnTo>
                    <a:pt x="431" y="61"/>
                  </a:lnTo>
                  <a:lnTo>
                    <a:pt x="362" y="130"/>
                  </a:lnTo>
                  <a:lnTo>
                    <a:pt x="362" y="130"/>
                  </a:lnTo>
                  <a:lnTo>
                    <a:pt x="349" y="120"/>
                  </a:lnTo>
                  <a:lnTo>
                    <a:pt x="335" y="112"/>
                  </a:lnTo>
                  <a:lnTo>
                    <a:pt x="320" y="105"/>
                  </a:lnTo>
                  <a:lnTo>
                    <a:pt x="304" y="100"/>
                  </a:lnTo>
                  <a:lnTo>
                    <a:pt x="304" y="100"/>
                  </a:lnTo>
                  <a:lnTo>
                    <a:pt x="286" y="96"/>
                  </a:lnTo>
                  <a:lnTo>
                    <a:pt x="268" y="93"/>
                  </a:lnTo>
                  <a:lnTo>
                    <a:pt x="249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8" y="91"/>
                  </a:lnTo>
                  <a:lnTo>
                    <a:pt x="207" y="91"/>
                  </a:lnTo>
                  <a:lnTo>
                    <a:pt x="197" y="93"/>
                  </a:lnTo>
                  <a:lnTo>
                    <a:pt x="188" y="95"/>
                  </a:lnTo>
                  <a:lnTo>
                    <a:pt x="179" y="98"/>
                  </a:lnTo>
                  <a:lnTo>
                    <a:pt x="171" y="101"/>
                  </a:lnTo>
                  <a:lnTo>
                    <a:pt x="164" y="105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0" y="114"/>
                  </a:lnTo>
                  <a:lnTo>
                    <a:pt x="145" y="119"/>
                  </a:lnTo>
                  <a:lnTo>
                    <a:pt x="141" y="125"/>
                  </a:lnTo>
                  <a:lnTo>
                    <a:pt x="137" y="131"/>
                  </a:lnTo>
                  <a:lnTo>
                    <a:pt x="134" y="137"/>
                  </a:lnTo>
                  <a:lnTo>
                    <a:pt x="132" y="144"/>
                  </a:lnTo>
                  <a:lnTo>
                    <a:pt x="131" y="151"/>
                  </a:lnTo>
                  <a:lnTo>
                    <a:pt x="131" y="159"/>
                  </a:lnTo>
                  <a:lnTo>
                    <a:pt x="131" y="159"/>
                  </a:lnTo>
                  <a:lnTo>
                    <a:pt x="132" y="172"/>
                  </a:lnTo>
                  <a:lnTo>
                    <a:pt x="133" y="179"/>
                  </a:lnTo>
                  <a:lnTo>
                    <a:pt x="135" y="184"/>
                  </a:lnTo>
                  <a:lnTo>
                    <a:pt x="137" y="189"/>
                  </a:lnTo>
                  <a:lnTo>
                    <a:pt x="140" y="194"/>
                  </a:lnTo>
                  <a:lnTo>
                    <a:pt x="144" y="198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2" y="206"/>
                  </a:lnTo>
                  <a:lnTo>
                    <a:pt x="159" y="209"/>
                  </a:lnTo>
                  <a:lnTo>
                    <a:pt x="165" y="212"/>
                  </a:lnTo>
                  <a:lnTo>
                    <a:pt x="172" y="215"/>
                  </a:lnTo>
                  <a:lnTo>
                    <a:pt x="187" y="219"/>
                  </a:lnTo>
                  <a:lnTo>
                    <a:pt x="206" y="222"/>
                  </a:lnTo>
                  <a:lnTo>
                    <a:pt x="250" y="226"/>
                  </a:lnTo>
                  <a:lnTo>
                    <a:pt x="291" y="229"/>
                  </a:lnTo>
                  <a:lnTo>
                    <a:pt x="291" y="229"/>
                  </a:lnTo>
                  <a:lnTo>
                    <a:pt x="310" y="231"/>
                  </a:lnTo>
                  <a:lnTo>
                    <a:pt x="327" y="234"/>
                  </a:lnTo>
                  <a:lnTo>
                    <a:pt x="344" y="238"/>
                  </a:lnTo>
                  <a:lnTo>
                    <a:pt x="359" y="243"/>
                  </a:lnTo>
                  <a:lnTo>
                    <a:pt x="374" y="249"/>
                  </a:lnTo>
                  <a:lnTo>
                    <a:pt x="387" y="256"/>
                  </a:lnTo>
                  <a:lnTo>
                    <a:pt x="399" y="264"/>
                  </a:lnTo>
                  <a:lnTo>
                    <a:pt x="411" y="273"/>
                  </a:lnTo>
                  <a:lnTo>
                    <a:pt x="411" y="273"/>
                  </a:lnTo>
                  <a:lnTo>
                    <a:pt x="420" y="283"/>
                  </a:lnTo>
                  <a:lnTo>
                    <a:pt x="429" y="294"/>
                  </a:lnTo>
                  <a:lnTo>
                    <a:pt x="436" y="306"/>
                  </a:lnTo>
                  <a:lnTo>
                    <a:pt x="442" y="319"/>
                  </a:lnTo>
                  <a:lnTo>
                    <a:pt x="446" y="333"/>
                  </a:lnTo>
                  <a:lnTo>
                    <a:pt x="449" y="348"/>
                  </a:lnTo>
                  <a:lnTo>
                    <a:pt x="451" y="365"/>
                  </a:lnTo>
                  <a:lnTo>
                    <a:pt x="452" y="382"/>
                  </a:lnTo>
                  <a:lnTo>
                    <a:pt x="452" y="382"/>
                  </a:lnTo>
                  <a:lnTo>
                    <a:pt x="451" y="402"/>
                  </a:lnTo>
                  <a:lnTo>
                    <a:pt x="448" y="420"/>
                  </a:lnTo>
                  <a:lnTo>
                    <a:pt x="443" y="438"/>
                  </a:lnTo>
                  <a:lnTo>
                    <a:pt x="436" y="454"/>
                  </a:lnTo>
                  <a:lnTo>
                    <a:pt x="428" y="469"/>
                  </a:lnTo>
                  <a:lnTo>
                    <a:pt x="417" y="483"/>
                  </a:lnTo>
                  <a:lnTo>
                    <a:pt x="403" y="496"/>
                  </a:lnTo>
                  <a:lnTo>
                    <a:pt x="389" y="508"/>
                  </a:lnTo>
                  <a:lnTo>
                    <a:pt x="389" y="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593725" y="6588125"/>
              <a:ext cx="55563" cy="138112"/>
            </a:xfrm>
            <a:custGeom>
              <a:avLst/>
              <a:gdLst>
                <a:gd name="T0" fmla="*/ 210 w 274"/>
                <a:gd name="T1" fmla="*/ 695 h 695"/>
                <a:gd name="T2" fmla="*/ 210 w 274"/>
                <a:gd name="T3" fmla="*/ 695 h 695"/>
                <a:gd name="T4" fmla="*/ 193 w 274"/>
                <a:gd name="T5" fmla="*/ 694 h 695"/>
                <a:gd name="T6" fmla="*/ 176 w 274"/>
                <a:gd name="T7" fmla="*/ 692 h 695"/>
                <a:gd name="T8" fmla="*/ 161 w 274"/>
                <a:gd name="T9" fmla="*/ 688 h 695"/>
                <a:gd name="T10" fmla="*/ 147 w 274"/>
                <a:gd name="T11" fmla="*/ 683 h 695"/>
                <a:gd name="T12" fmla="*/ 134 w 274"/>
                <a:gd name="T13" fmla="*/ 677 h 695"/>
                <a:gd name="T14" fmla="*/ 121 w 274"/>
                <a:gd name="T15" fmla="*/ 670 h 695"/>
                <a:gd name="T16" fmla="*/ 110 w 274"/>
                <a:gd name="T17" fmla="*/ 661 h 695"/>
                <a:gd name="T18" fmla="*/ 100 w 274"/>
                <a:gd name="T19" fmla="*/ 651 h 695"/>
                <a:gd name="T20" fmla="*/ 100 w 274"/>
                <a:gd name="T21" fmla="*/ 651 h 695"/>
                <a:gd name="T22" fmla="*/ 91 w 274"/>
                <a:gd name="T23" fmla="*/ 639 h 695"/>
                <a:gd name="T24" fmla="*/ 83 w 274"/>
                <a:gd name="T25" fmla="*/ 628 h 695"/>
                <a:gd name="T26" fmla="*/ 76 w 274"/>
                <a:gd name="T27" fmla="*/ 615 h 695"/>
                <a:gd name="T28" fmla="*/ 71 w 274"/>
                <a:gd name="T29" fmla="*/ 602 h 695"/>
                <a:gd name="T30" fmla="*/ 67 w 274"/>
                <a:gd name="T31" fmla="*/ 589 h 695"/>
                <a:gd name="T32" fmla="*/ 64 w 274"/>
                <a:gd name="T33" fmla="*/ 575 h 695"/>
                <a:gd name="T34" fmla="*/ 62 w 274"/>
                <a:gd name="T35" fmla="*/ 560 h 695"/>
                <a:gd name="T36" fmla="*/ 61 w 274"/>
                <a:gd name="T37" fmla="*/ 545 h 695"/>
                <a:gd name="T38" fmla="*/ 61 w 274"/>
                <a:gd name="T39" fmla="*/ 247 h 695"/>
                <a:gd name="T40" fmla="*/ 0 w 274"/>
                <a:gd name="T41" fmla="*/ 247 h 695"/>
                <a:gd name="T42" fmla="*/ 0 w 274"/>
                <a:gd name="T43" fmla="*/ 164 h 695"/>
                <a:gd name="T44" fmla="*/ 61 w 274"/>
                <a:gd name="T45" fmla="*/ 164 h 695"/>
                <a:gd name="T46" fmla="*/ 61 w 274"/>
                <a:gd name="T47" fmla="*/ 0 h 695"/>
                <a:gd name="T48" fmla="*/ 171 w 274"/>
                <a:gd name="T49" fmla="*/ 0 h 695"/>
                <a:gd name="T50" fmla="*/ 171 w 274"/>
                <a:gd name="T51" fmla="*/ 164 h 695"/>
                <a:gd name="T52" fmla="*/ 274 w 274"/>
                <a:gd name="T53" fmla="*/ 164 h 695"/>
                <a:gd name="T54" fmla="*/ 274 w 274"/>
                <a:gd name="T55" fmla="*/ 247 h 695"/>
                <a:gd name="T56" fmla="*/ 171 w 274"/>
                <a:gd name="T57" fmla="*/ 247 h 695"/>
                <a:gd name="T58" fmla="*/ 171 w 274"/>
                <a:gd name="T59" fmla="*/ 539 h 695"/>
                <a:gd name="T60" fmla="*/ 171 w 274"/>
                <a:gd name="T61" fmla="*/ 539 h 695"/>
                <a:gd name="T62" fmla="*/ 172 w 274"/>
                <a:gd name="T63" fmla="*/ 554 h 695"/>
                <a:gd name="T64" fmla="*/ 174 w 274"/>
                <a:gd name="T65" fmla="*/ 567 h 695"/>
                <a:gd name="T66" fmla="*/ 176 w 274"/>
                <a:gd name="T67" fmla="*/ 572 h 695"/>
                <a:gd name="T68" fmla="*/ 179 w 274"/>
                <a:gd name="T69" fmla="*/ 577 h 695"/>
                <a:gd name="T70" fmla="*/ 182 w 274"/>
                <a:gd name="T71" fmla="*/ 582 h 695"/>
                <a:gd name="T72" fmla="*/ 185 w 274"/>
                <a:gd name="T73" fmla="*/ 586 h 695"/>
                <a:gd name="T74" fmla="*/ 189 w 274"/>
                <a:gd name="T75" fmla="*/ 590 h 695"/>
                <a:gd name="T76" fmla="*/ 194 w 274"/>
                <a:gd name="T77" fmla="*/ 593 h 695"/>
                <a:gd name="T78" fmla="*/ 199 w 274"/>
                <a:gd name="T79" fmla="*/ 596 h 695"/>
                <a:gd name="T80" fmla="*/ 204 w 274"/>
                <a:gd name="T81" fmla="*/ 598 h 695"/>
                <a:gd name="T82" fmla="*/ 216 w 274"/>
                <a:gd name="T83" fmla="*/ 601 h 695"/>
                <a:gd name="T84" fmla="*/ 230 w 274"/>
                <a:gd name="T85" fmla="*/ 602 h 695"/>
                <a:gd name="T86" fmla="*/ 274 w 274"/>
                <a:gd name="T87" fmla="*/ 602 h 695"/>
                <a:gd name="T88" fmla="*/ 274 w 274"/>
                <a:gd name="T89" fmla="*/ 695 h 695"/>
                <a:gd name="T90" fmla="*/ 210 w 274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4" h="695">
                  <a:moveTo>
                    <a:pt x="210" y="695"/>
                  </a:moveTo>
                  <a:lnTo>
                    <a:pt x="210" y="695"/>
                  </a:lnTo>
                  <a:lnTo>
                    <a:pt x="193" y="694"/>
                  </a:lnTo>
                  <a:lnTo>
                    <a:pt x="176" y="692"/>
                  </a:lnTo>
                  <a:lnTo>
                    <a:pt x="161" y="688"/>
                  </a:lnTo>
                  <a:lnTo>
                    <a:pt x="147" y="683"/>
                  </a:lnTo>
                  <a:lnTo>
                    <a:pt x="134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1" y="545"/>
                  </a:lnTo>
                  <a:lnTo>
                    <a:pt x="61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1" y="164"/>
                  </a:lnTo>
                  <a:lnTo>
                    <a:pt x="61" y="0"/>
                  </a:lnTo>
                  <a:lnTo>
                    <a:pt x="171" y="0"/>
                  </a:lnTo>
                  <a:lnTo>
                    <a:pt x="171" y="164"/>
                  </a:lnTo>
                  <a:lnTo>
                    <a:pt x="274" y="164"/>
                  </a:lnTo>
                  <a:lnTo>
                    <a:pt x="274" y="247"/>
                  </a:lnTo>
                  <a:lnTo>
                    <a:pt x="171" y="247"/>
                  </a:lnTo>
                  <a:lnTo>
                    <a:pt x="171" y="539"/>
                  </a:lnTo>
                  <a:lnTo>
                    <a:pt x="171" y="539"/>
                  </a:lnTo>
                  <a:lnTo>
                    <a:pt x="172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9" y="577"/>
                  </a:lnTo>
                  <a:lnTo>
                    <a:pt x="182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4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4" y="602"/>
                  </a:lnTo>
                  <a:lnTo>
                    <a:pt x="274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 userDrawn="1"/>
          </p:nvSpPr>
          <p:spPr bwMode="auto">
            <a:xfrm>
              <a:off x="666750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6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5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5 w 437"/>
                <a:gd name="T27" fmla="*/ 256 h 553"/>
                <a:gd name="T28" fmla="*/ 125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39 w 437"/>
                <a:gd name="T43" fmla="*/ 94 h 553"/>
                <a:gd name="T44" fmla="*/ 211 w 437"/>
                <a:gd name="T45" fmla="*/ 92 h 553"/>
                <a:gd name="T46" fmla="*/ 155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1 w 437"/>
                <a:gd name="T55" fmla="*/ 41 h 553"/>
                <a:gd name="T56" fmla="*/ 92 w 437"/>
                <a:gd name="T57" fmla="*/ 22 h 553"/>
                <a:gd name="T58" fmla="*/ 114 w 437"/>
                <a:gd name="T59" fmla="*/ 13 h 553"/>
                <a:gd name="T60" fmla="*/ 152 w 437"/>
                <a:gd name="T61" fmla="*/ 4 h 553"/>
                <a:gd name="T62" fmla="*/ 215 w 437"/>
                <a:gd name="T63" fmla="*/ 0 h 553"/>
                <a:gd name="T64" fmla="*/ 268 w 437"/>
                <a:gd name="T65" fmla="*/ 3 h 553"/>
                <a:gd name="T66" fmla="*/ 333 w 437"/>
                <a:gd name="T67" fmla="*/ 18 h 553"/>
                <a:gd name="T68" fmla="*/ 382 w 437"/>
                <a:gd name="T69" fmla="*/ 46 h 553"/>
                <a:gd name="T70" fmla="*/ 416 w 437"/>
                <a:gd name="T71" fmla="*/ 87 h 553"/>
                <a:gd name="T72" fmla="*/ 434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80 w 437"/>
                <a:gd name="T79" fmla="*/ 309 h 553"/>
                <a:gd name="T80" fmla="*/ 151 w 437"/>
                <a:gd name="T81" fmla="*/ 315 h 553"/>
                <a:gd name="T82" fmla="*/ 130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6 w 437"/>
                <a:gd name="T89" fmla="*/ 386 h 553"/>
                <a:gd name="T90" fmla="*/ 109 w 437"/>
                <a:gd name="T91" fmla="*/ 412 h 553"/>
                <a:gd name="T92" fmla="*/ 120 w 437"/>
                <a:gd name="T93" fmla="*/ 432 h 553"/>
                <a:gd name="T94" fmla="*/ 137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1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8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6" y="532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4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5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2" y="422"/>
                  </a:lnTo>
                  <a:lnTo>
                    <a:pt x="0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71"/>
                  </a:lnTo>
                  <a:lnTo>
                    <a:pt x="3" y="354"/>
                  </a:lnTo>
                  <a:lnTo>
                    <a:pt x="6" y="338"/>
                  </a:lnTo>
                  <a:lnTo>
                    <a:pt x="13" y="324"/>
                  </a:lnTo>
                  <a:lnTo>
                    <a:pt x="19" y="310"/>
                  </a:lnTo>
                  <a:lnTo>
                    <a:pt x="28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7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9" y="182"/>
                  </a:lnTo>
                  <a:lnTo>
                    <a:pt x="328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8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4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5" y="99"/>
                  </a:lnTo>
                  <a:lnTo>
                    <a:pt x="252" y="96"/>
                  </a:lnTo>
                  <a:lnTo>
                    <a:pt x="239" y="94"/>
                  </a:lnTo>
                  <a:lnTo>
                    <a:pt x="225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1" y="58"/>
                  </a:lnTo>
                  <a:lnTo>
                    <a:pt x="51" y="49"/>
                  </a:lnTo>
                  <a:lnTo>
                    <a:pt x="61" y="41"/>
                  </a:lnTo>
                  <a:lnTo>
                    <a:pt x="71" y="34"/>
                  </a:lnTo>
                  <a:lnTo>
                    <a:pt x="81" y="27"/>
                  </a:lnTo>
                  <a:lnTo>
                    <a:pt x="92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4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2" y="4"/>
                  </a:lnTo>
                  <a:lnTo>
                    <a:pt x="167" y="3"/>
                  </a:lnTo>
                  <a:lnTo>
                    <a:pt x="182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8" y="3"/>
                  </a:lnTo>
                  <a:lnTo>
                    <a:pt x="291" y="7"/>
                  </a:lnTo>
                  <a:lnTo>
                    <a:pt x="313" y="12"/>
                  </a:lnTo>
                  <a:lnTo>
                    <a:pt x="333" y="18"/>
                  </a:lnTo>
                  <a:lnTo>
                    <a:pt x="351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80" y="309"/>
                  </a:lnTo>
                  <a:lnTo>
                    <a:pt x="169" y="310"/>
                  </a:lnTo>
                  <a:lnTo>
                    <a:pt x="160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30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2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6" y="386"/>
                  </a:lnTo>
                  <a:lnTo>
                    <a:pt x="106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2" y="419"/>
                  </a:lnTo>
                  <a:lnTo>
                    <a:pt x="115" y="426"/>
                  </a:lnTo>
                  <a:lnTo>
                    <a:pt x="120" y="432"/>
                  </a:lnTo>
                  <a:lnTo>
                    <a:pt x="125" y="438"/>
                  </a:lnTo>
                  <a:lnTo>
                    <a:pt x="130" y="443"/>
                  </a:lnTo>
                  <a:lnTo>
                    <a:pt x="137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1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1" y="462"/>
                  </a:lnTo>
                  <a:lnTo>
                    <a:pt x="236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6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8" y="378"/>
                  </a:lnTo>
                  <a:lnTo>
                    <a:pt x="329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auto">
            <a:xfrm>
              <a:off x="777875" y="6588125"/>
              <a:ext cx="53975" cy="138112"/>
            </a:xfrm>
            <a:custGeom>
              <a:avLst/>
              <a:gdLst>
                <a:gd name="T0" fmla="*/ 210 w 275"/>
                <a:gd name="T1" fmla="*/ 695 h 695"/>
                <a:gd name="T2" fmla="*/ 210 w 275"/>
                <a:gd name="T3" fmla="*/ 695 h 695"/>
                <a:gd name="T4" fmla="*/ 192 w 275"/>
                <a:gd name="T5" fmla="*/ 694 h 695"/>
                <a:gd name="T6" fmla="*/ 175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6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3 w 275"/>
                <a:gd name="T65" fmla="*/ 567 h 695"/>
                <a:gd name="T66" fmla="*/ 175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4 w 275"/>
                <a:gd name="T73" fmla="*/ 586 h 695"/>
                <a:gd name="T74" fmla="*/ 188 w 275"/>
                <a:gd name="T75" fmla="*/ 590 h 695"/>
                <a:gd name="T76" fmla="*/ 193 w 275"/>
                <a:gd name="T77" fmla="*/ 593 h 695"/>
                <a:gd name="T78" fmla="*/ 199 w 275"/>
                <a:gd name="T79" fmla="*/ 596 h 695"/>
                <a:gd name="T80" fmla="*/ 204 w 275"/>
                <a:gd name="T81" fmla="*/ 598 h 695"/>
                <a:gd name="T82" fmla="*/ 216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10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10" y="695"/>
                  </a:moveTo>
                  <a:lnTo>
                    <a:pt x="210" y="695"/>
                  </a:lnTo>
                  <a:lnTo>
                    <a:pt x="192" y="694"/>
                  </a:lnTo>
                  <a:lnTo>
                    <a:pt x="175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3" y="567"/>
                  </a:lnTo>
                  <a:lnTo>
                    <a:pt x="175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4" y="586"/>
                  </a:lnTo>
                  <a:lnTo>
                    <a:pt x="188" y="590"/>
                  </a:lnTo>
                  <a:lnTo>
                    <a:pt x="193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 userDrawn="1"/>
          </p:nvSpPr>
          <p:spPr bwMode="auto">
            <a:xfrm>
              <a:off x="852488" y="6618288"/>
              <a:ext cx="90488" cy="109537"/>
            </a:xfrm>
            <a:custGeom>
              <a:avLst/>
              <a:gdLst>
                <a:gd name="T0" fmla="*/ 109 w 458"/>
                <a:gd name="T1" fmla="*/ 325 h 553"/>
                <a:gd name="T2" fmla="*/ 118 w 458"/>
                <a:gd name="T3" fmla="*/ 371 h 553"/>
                <a:gd name="T4" fmla="*/ 136 w 458"/>
                <a:gd name="T5" fmla="*/ 408 h 553"/>
                <a:gd name="T6" fmla="*/ 154 w 458"/>
                <a:gd name="T7" fmla="*/ 428 h 553"/>
                <a:gd name="T8" fmla="*/ 188 w 458"/>
                <a:gd name="T9" fmla="*/ 449 h 553"/>
                <a:gd name="T10" fmla="*/ 230 w 458"/>
                <a:gd name="T11" fmla="*/ 458 h 553"/>
                <a:gd name="T12" fmla="*/ 266 w 458"/>
                <a:gd name="T13" fmla="*/ 458 h 553"/>
                <a:gd name="T14" fmla="*/ 318 w 458"/>
                <a:gd name="T15" fmla="*/ 446 h 553"/>
                <a:gd name="T16" fmla="*/ 347 w 458"/>
                <a:gd name="T17" fmla="*/ 429 h 553"/>
                <a:gd name="T18" fmla="*/ 446 w 458"/>
                <a:gd name="T19" fmla="*/ 469 h 553"/>
                <a:gd name="T20" fmla="*/ 413 w 458"/>
                <a:gd name="T21" fmla="*/ 498 h 553"/>
                <a:gd name="T22" fmla="*/ 379 w 458"/>
                <a:gd name="T23" fmla="*/ 521 h 553"/>
                <a:gd name="T24" fmla="*/ 357 w 458"/>
                <a:gd name="T25" fmla="*/ 532 h 553"/>
                <a:gd name="T26" fmla="*/ 320 w 458"/>
                <a:gd name="T27" fmla="*/ 546 h 553"/>
                <a:gd name="T28" fmla="*/ 276 w 458"/>
                <a:gd name="T29" fmla="*/ 552 h 553"/>
                <a:gd name="T30" fmla="*/ 243 w 458"/>
                <a:gd name="T31" fmla="*/ 553 h 553"/>
                <a:gd name="T32" fmla="*/ 169 w 458"/>
                <a:gd name="T33" fmla="*/ 545 h 553"/>
                <a:gd name="T34" fmla="*/ 136 w 458"/>
                <a:gd name="T35" fmla="*/ 534 h 553"/>
                <a:gd name="T36" fmla="*/ 106 w 458"/>
                <a:gd name="T37" fmla="*/ 518 h 553"/>
                <a:gd name="T38" fmla="*/ 79 w 458"/>
                <a:gd name="T39" fmla="*/ 498 h 553"/>
                <a:gd name="T40" fmla="*/ 62 w 458"/>
                <a:gd name="T41" fmla="*/ 482 h 553"/>
                <a:gd name="T42" fmla="*/ 41 w 458"/>
                <a:gd name="T43" fmla="*/ 453 h 553"/>
                <a:gd name="T44" fmla="*/ 24 w 458"/>
                <a:gd name="T45" fmla="*/ 418 h 553"/>
                <a:gd name="T46" fmla="*/ 15 w 458"/>
                <a:gd name="T47" fmla="*/ 391 h 553"/>
                <a:gd name="T48" fmla="*/ 5 w 458"/>
                <a:gd name="T49" fmla="*/ 345 h 553"/>
                <a:gd name="T50" fmla="*/ 1 w 458"/>
                <a:gd name="T51" fmla="*/ 294 h 553"/>
                <a:gd name="T52" fmla="*/ 1 w 458"/>
                <a:gd name="T53" fmla="*/ 244 h 553"/>
                <a:gd name="T54" fmla="*/ 16 w 458"/>
                <a:gd name="T55" fmla="*/ 160 h 553"/>
                <a:gd name="T56" fmla="*/ 30 w 458"/>
                <a:gd name="T57" fmla="*/ 124 h 553"/>
                <a:gd name="T58" fmla="*/ 48 w 458"/>
                <a:gd name="T59" fmla="*/ 92 h 553"/>
                <a:gd name="T60" fmla="*/ 62 w 458"/>
                <a:gd name="T61" fmla="*/ 73 h 553"/>
                <a:gd name="T62" fmla="*/ 88 w 458"/>
                <a:gd name="T63" fmla="*/ 48 h 553"/>
                <a:gd name="T64" fmla="*/ 116 w 458"/>
                <a:gd name="T65" fmla="*/ 29 h 553"/>
                <a:gd name="T66" fmla="*/ 146 w 458"/>
                <a:gd name="T67" fmla="*/ 14 h 553"/>
                <a:gd name="T68" fmla="*/ 180 w 458"/>
                <a:gd name="T69" fmla="*/ 5 h 553"/>
                <a:gd name="T70" fmla="*/ 229 w 458"/>
                <a:gd name="T71" fmla="*/ 0 h 553"/>
                <a:gd name="T72" fmla="*/ 280 w 458"/>
                <a:gd name="T73" fmla="*/ 5 h 553"/>
                <a:gd name="T74" fmla="*/ 315 w 458"/>
                <a:gd name="T75" fmla="*/ 14 h 553"/>
                <a:gd name="T76" fmla="*/ 346 w 458"/>
                <a:gd name="T77" fmla="*/ 28 h 553"/>
                <a:gd name="T78" fmla="*/ 374 w 458"/>
                <a:gd name="T79" fmla="*/ 47 h 553"/>
                <a:gd name="T80" fmla="*/ 398 w 458"/>
                <a:gd name="T81" fmla="*/ 71 h 553"/>
                <a:gd name="T82" fmla="*/ 424 w 458"/>
                <a:gd name="T83" fmla="*/ 110 h 553"/>
                <a:gd name="T84" fmla="*/ 450 w 458"/>
                <a:gd name="T85" fmla="*/ 179 h 553"/>
                <a:gd name="T86" fmla="*/ 458 w 458"/>
                <a:gd name="T87" fmla="*/ 260 h 553"/>
                <a:gd name="T88" fmla="*/ 348 w 458"/>
                <a:gd name="T89" fmla="*/ 193 h 553"/>
                <a:gd name="T90" fmla="*/ 343 w 458"/>
                <a:gd name="T91" fmla="*/ 176 h 553"/>
                <a:gd name="T92" fmla="*/ 333 w 458"/>
                <a:gd name="T93" fmla="*/ 151 h 553"/>
                <a:gd name="T94" fmla="*/ 320 w 458"/>
                <a:gd name="T95" fmla="*/ 130 h 553"/>
                <a:gd name="T96" fmla="*/ 295 w 458"/>
                <a:gd name="T97" fmla="*/ 109 h 553"/>
                <a:gd name="T98" fmla="*/ 280 w 458"/>
                <a:gd name="T99" fmla="*/ 101 h 553"/>
                <a:gd name="T100" fmla="*/ 256 w 458"/>
                <a:gd name="T101" fmla="*/ 93 h 553"/>
                <a:gd name="T102" fmla="*/ 229 w 458"/>
                <a:gd name="T103" fmla="*/ 90 h 553"/>
                <a:gd name="T104" fmla="*/ 194 w 458"/>
                <a:gd name="T105" fmla="*/ 95 h 553"/>
                <a:gd name="T106" fmla="*/ 171 w 458"/>
                <a:gd name="T107" fmla="*/ 105 h 553"/>
                <a:gd name="T108" fmla="*/ 157 w 458"/>
                <a:gd name="T109" fmla="*/ 114 h 553"/>
                <a:gd name="T110" fmla="*/ 139 w 458"/>
                <a:gd name="T111" fmla="*/ 130 h 553"/>
                <a:gd name="T112" fmla="*/ 126 w 458"/>
                <a:gd name="T113" fmla="*/ 151 h 553"/>
                <a:gd name="T114" fmla="*/ 116 w 458"/>
                <a:gd name="T115" fmla="*/ 175 h 553"/>
                <a:gd name="T116" fmla="*/ 110 w 458"/>
                <a:gd name="T117" fmla="*/ 209 h 553"/>
                <a:gd name="T118" fmla="*/ 351 w 458"/>
                <a:gd name="T119" fmla="*/ 232 h 553"/>
                <a:gd name="T120" fmla="*/ 348 w 458"/>
                <a:gd name="T121" fmla="*/ 19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8" h="553">
                  <a:moveTo>
                    <a:pt x="109" y="308"/>
                  </a:moveTo>
                  <a:lnTo>
                    <a:pt x="109" y="308"/>
                  </a:lnTo>
                  <a:lnTo>
                    <a:pt x="109" y="325"/>
                  </a:lnTo>
                  <a:lnTo>
                    <a:pt x="111" y="341"/>
                  </a:lnTo>
                  <a:lnTo>
                    <a:pt x="114" y="356"/>
                  </a:lnTo>
                  <a:lnTo>
                    <a:pt x="118" y="371"/>
                  </a:lnTo>
                  <a:lnTo>
                    <a:pt x="123" y="384"/>
                  </a:lnTo>
                  <a:lnTo>
                    <a:pt x="129" y="397"/>
                  </a:lnTo>
                  <a:lnTo>
                    <a:pt x="136" y="408"/>
                  </a:lnTo>
                  <a:lnTo>
                    <a:pt x="145" y="419"/>
                  </a:lnTo>
                  <a:lnTo>
                    <a:pt x="145" y="419"/>
                  </a:lnTo>
                  <a:lnTo>
                    <a:pt x="154" y="428"/>
                  </a:lnTo>
                  <a:lnTo>
                    <a:pt x="164" y="436"/>
                  </a:lnTo>
                  <a:lnTo>
                    <a:pt x="176" y="443"/>
                  </a:lnTo>
                  <a:lnTo>
                    <a:pt x="188" y="449"/>
                  </a:lnTo>
                  <a:lnTo>
                    <a:pt x="201" y="453"/>
                  </a:lnTo>
                  <a:lnTo>
                    <a:pt x="215" y="457"/>
                  </a:lnTo>
                  <a:lnTo>
                    <a:pt x="230" y="458"/>
                  </a:lnTo>
                  <a:lnTo>
                    <a:pt x="245" y="459"/>
                  </a:lnTo>
                  <a:lnTo>
                    <a:pt x="245" y="459"/>
                  </a:lnTo>
                  <a:lnTo>
                    <a:pt x="266" y="458"/>
                  </a:lnTo>
                  <a:lnTo>
                    <a:pt x="285" y="456"/>
                  </a:lnTo>
                  <a:lnTo>
                    <a:pt x="302" y="452"/>
                  </a:lnTo>
                  <a:lnTo>
                    <a:pt x="318" y="446"/>
                  </a:lnTo>
                  <a:lnTo>
                    <a:pt x="318" y="446"/>
                  </a:lnTo>
                  <a:lnTo>
                    <a:pt x="333" y="439"/>
                  </a:lnTo>
                  <a:lnTo>
                    <a:pt x="347" y="429"/>
                  </a:lnTo>
                  <a:lnTo>
                    <a:pt x="362" y="418"/>
                  </a:lnTo>
                  <a:lnTo>
                    <a:pt x="377" y="404"/>
                  </a:lnTo>
                  <a:lnTo>
                    <a:pt x="446" y="469"/>
                  </a:lnTo>
                  <a:lnTo>
                    <a:pt x="446" y="469"/>
                  </a:lnTo>
                  <a:lnTo>
                    <a:pt x="424" y="489"/>
                  </a:lnTo>
                  <a:lnTo>
                    <a:pt x="413" y="498"/>
                  </a:lnTo>
                  <a:lnTo>
                    <a:pt x="402" y="506"/>
                  </a:lnTo>
                  <a:lnTo>
                    <a:pt x="391" y="514"/>
                  </a:lnTo>
                  <a:lnTo>
                    <a:pt x="379" y="521"/>
                  </a:lnTo>
                  <a:lnTo>
                    <a:pt x="368" y="527"/>
                  </a:lnTo>
                  <a:lnTo>
                    <a:pt x="357" y="532"/>
                  </a:lnTo>
                  <a:lnTo>
                    <a:pt x="357" y="532"/>
                  </a:lnTo>
                  <a:lnTo>
                    <a:pt x="345" y="537"/>
                  </a:lnTo>
                  <a:lnTo>
                    <a:pt x="333" y="541"/>
                  </a:lnTo>
                  <a:lnTo>
                    <a:pt x="320" y="546"/>
                  </a:lnTo>
                  <a:lnTo>
                    <a:pt x="305" y="548"/>
                  </a:lnTo>
                  <a:lnTo>
                    <a:pt x="291" y="551"/>
                  </a:lnTo>
                  <a:lnTo>
                    <a:pt x="276" y="552"/>
                  </a:lnTo>
                  <a:lnTo>
                    <a:pt x="260" y="553"/>
                  </a:lnTo>
                  <a:lnTo>
                    <a:pt x="243" y="553"/>
                  </a:lnTo>
                  <a:lnTo>
                    <a:pt x="243" y="553"/>
                  </a:lnTo>
                  <a:lnTo>
                    <a:pt x="217" y="552"/>
                  </a:lnTo>
                  <a:lnTo>
                    <a:pt x="193" y="550"/>
                  </a:lnTo>
                  <a:lnTo>
                    <a:pt x="169" y="545"/>
                  </a:lnTo>
                  <a:lnTo>
                    <a:pt x="147" y="538"/>
                  </a:lnTo>
                  <a:lnTo>
                    <a:pt x="147" y="538"/>
                  </a:lnTo>
                  <a:lnTo>
                    <a:pt x="136" y="534"/>
                  </a:lnTo>
                  <a:lnTo>
                    <a:pt x="126" y="529"/>
                  </a:lnTo>
                  <a:lnTo>
                    <a:pt x="116" y="524"/>
                  </a:lnTo>
                  <a:lnTo>
                    <a:pt x="106" y="518"/>
                  </a:lnTo>
                  <a:lnTo>
                    <a:pt x="97" y="512"/>
                  </a:lnTo>
                  <a:lnTo>
                    <a:pt x="88" y="505"/>
                  </a:lnTo>
                  <a:lnTo>
                    <a:pt x="79" y="498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62" y="482"/>
                  </a:lnTo>
                  <a:lnTo>
                    <a:pt x="55" y="473"/>
                  </a:lnTo>
                  <a:lnTo>
                    <a:pt x="48" y="463"/>
                  </a:lnTo>
                  <a:lnTo>
                    <a:pt x="41" y="453"/>
                  </a:lnTo>
                  <a:lnTo>
                    <a:pt x="35" y="442"/>
                  </a:lnTo>
                  <a:lnTo>
                    <a:pt x="29" y="430"/>
                  </a:lnTo>
                  <a:lnTo>
                    <a:pt x="24" y="418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5" y="391"/>
                  </a:lnTo>
                  <a:lnTo>
                    <a:pt x="11" y="376"/>
                  </a:lnTo>
                  <a:lnTo>
                    <a:pt x="8" y="361"/>
                  </a:lnTo>
                  <a:lnTo>
                    <a:pt x="5" y="345"/>
                  </a:lnTo>
                  <a:lnTo>
                    <a:pt x="3" y="329"/>
                  </a:lnTo>
                  <a:lnTo>
                    <a:pt x="2" y="312"/>
                  </a:lnTo>
                  <a:lnTo>
                    <a:pt x="1" y="294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9" y="187"/>
                  </a:lnTo>
                  <a:lnTo>
                    <a:pt x="16" y="160"/>
                  </a:lnTo>
                  <a:lnTo>
                    <a:pt x="20" y="147"/>
                  </a:lnTo>
                  <a:lnTo>
                    <a:pt x="25" y="135"/>
                  </a:lnTo>
                  <a:lnTo>
                    <a:pt x="30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8" y="92"/>
                  </a:lnTo>
                  <a:lnTo>
                    <a:pt x="55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1" y="64"/>
                  </a:lnTo>
                  <a:lnTo>
                    <a:pt x="80" y="56"/>
                  </a:lnTo>
                  <a:lnTo>
                    <a:pt x="88" y="48"/>
                  </a:lnTo>
                  <a:lnTo>
                    <a:pt x="97" y="41"/>
                  </a:lnTo>
                  <a:lnTo>
                    <a:pt x="106" y="35"/>
                  </a:lnTo>
                  <a:lnTo>
                    <a:pt x="116" y="29"/>
                  </a:lnTo>
                  <a:lnTo>
                    <a:pt x="126" y="23"/>
                  </a:lnTo>
                  <a:lnTo>
                    <a:pt x="136" y="18"/>
                  </a:lnTo>
                  <a:lnTo>
                    <a:pt x="146" y="14"/>
                  </a:lnTo>
                  <a:lnTo>
                    <a:pt x="157" y="10"/>
                  </a:lnTo>
                  <a:lnTo>
                    <a:pt x="169" y="7"/>
                  </a:lnTo>
                  <a:lnTo>
                    <a:pt x="180" y="5"/>
                  </a:lnTo>
                  <a:lnTo>
                    <a:pt x="192" y="3"/>
                  </a:lnTo>
                  <a:lnTo>
                    <a:pt x="204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80" y="5"/>
                  </a:lnTo>
                  <a:lnTo>
                    <a:pt x="292" y="7"/>
                  </a:lnTo>
                  <a:lnTo>
                    <a:pt x="303" y="10"/>
                  </a:lnTo>
                  <a:lnTo>
                    <a:pt x="315" y="14"/>
                  </a:lnTo>
                  <a:lnTo>
                    <a:pt x="326" y="18"/>
                  </a:lnTo>
                  <a:lnTo>
                    <a:pt x="336" y="23"/>
                  </a:lnTo>
                  <a:lnTo>
                    <a:pt x="346" y="28"/>
                  </a:lnTo>
                  <a:lnTo>
                    <a:pt x="356" y="34"/>
                  </a:lnTo>
                  <a:lnTo>
                    <a:pt x="365" y="40"/>
                  </a:lnTo>
                  <a:lnTo>
                    <a:pt x="374" y="47"/>
                  </a:lnTo>
                  <a:lnTo>
                    <a:pt x="382" y="55"/>
                  </a:lnTo>
                  <a:lnTo>
                    <a:pt x="390" y="63"/>
                  </a:lnTo>
                  <a:lnTo>
                    <a:pt x="398" y="71"/>
                  </a:lnTo>
                  <a:lnTo>
                    <a:pt x="398" y="71"/>
                  </a:lnTo>
                  <a:lnTo>
                    <a:pt x="412" y="90"/>
                  </a:lnTo>
                  <a:lnTo>
                    <a:pt x="424" y="110"/>
                  </a:lnTo>
                  <a:lnTo>
                    <a:pt x="435" y="131"/>
                  </a:lnTo>
                  <a:lnTo>
                    <a:pt x="443" y="154"/>
                  </a:lnTo>
                  <a:lnTo>
                    <a:pt x="450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9" y="308"/>
                  </a:lnTo>
                  <a:close/>
                  <a:moveTo>
                    <a:pt x="348" y="193"/>
                  </a:moveTo>
                  <a:lnTo>
                    <a:pt x="348" y="193"/>
                  </a:lnTo>
                  <a:lnTo>
                    <a:pt x="346" y="185"/>
                  </a:lnTo>
                  <a:lnTo>
                    <a:pt x="343" y="176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33" y="151"/>
                  </a:lnTo>
                  <a:lnTo>
                    <a:pt x="329" y="144"/>
                  </a:lnTo>
                  <a:lnTo>
                    <a:pt x="325" y="137"/>
                  </a:lnTo>
                  <a:lnTo>
                    <a:pt x="320" y="130"/>
                  </a:lnTo>
                  <a:lnTo>
                    <a:pt x="314" y="125"/>
                  </a:lnTo>
                  <a:lnTo>
                    <a:pt x="308" y="119"/>
                  </a:lnTo>
                  <a:lnTo>
                    <a:pt x="295" y="109"/>
                  </a:lnTo>
                  <a:lnTo>
                    <a:pt x="295" y="109"/>
                  </a:lnTo>
                  <a:lnTo>
                    <a:pt x="287" y="105"/>
                  </a:lnTo>
                  <a:lnTo>
                    <a:pt x="280" y="101"/>
                  </a:lnTo>
                  <a:lnTo>
                    <a:pt x="272" y="98"/>
                  </a:lnTo>
                  <a:lnTo>
                    <a:pt x="264" y="95"/>
                  </a:lnTo>
                  <a:lnTo>
                    <a:pt x="256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3" y="93"/>
                  </a:lnTo>
                  <a:lnTo>
                    <a:pt x="194" y="95"/>
                  </a:lnTo>
                  <a:lnTo>
                    <a:pt x="186" y="98"/>
                  </a:lnTo>
                  <a:lnTo>
                    <a:pt x="178" y="101"/>
                  </a:lnTo>
                  <a:lnTo>
                    <a:pt x="171" y="105"/>
                  </a:lnTo>
                  <a:lnTo>
                    <a:pt x="164" y="109"/>
                  </a:lnTo>
                  <a:lnTo>
                    <a:pt x="164" y="109"/>
                  </a:lnTo>
                  <a:lnTo>
                    <a:pt x="157" y="114"/>
                  </a:lnTo>
                  <a:lnTo>
                    <a:pt x="150" y="119"/>
                  </a:lnTo>
                  <a:lnTo>
                    <a:pt x="144" y="125"/>
                  </a:lnTo>
                  <a:lnTo>
                    <a:pt x="139" y="130"/>
                  </a:lnTo>
                  <a:lnTo>
                    <a:pt x="134" y="137"/>
                  </a:lnTo>
                  <a:lnTo>
                    <a:pt x="130" y="144"/>
                  </a:lnTo>
                  <a:lnTo>
                    <a:pt x="126" y="151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16" y="175"/>
                  </a:lnTo>
                  <a:lnTo>
                    <a:pt x="112" y="191"/>
                  </a:lnTo>
                  <a:lnTo>
                    <a:pt x="112" y="191"/>
                  </a:lnTo>
                  <a:lnTo>
                    <a:pt x="110" y="209"/>
                  </a:lnTo>
                  <a:lnTo>
                    <a:pt x="109" y="232"/>
                  </a:lnTo>
                  <a:lnTo>
                    <a:pt x="351" y="232"/>
                  </a:lnTo>
                  <a:lnTo>
                    <a:pt x="351" y="232"/>
                  </a:lnTo>
                  <a:lnTo>
                    <a:pt x="350" y="210"/>
                  </a:lnTo>
                  <a:lnTo>
                    <a:pt x="348" y="193"/>
                  </a:lnTo>
                  <a:lnTo>
                    <a:pt x="348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auto">
            <a:xfrm>
              <a:off x="1427163" y="6575425"/>
              <a:ext cx="106363" cy="150812"/>
            </a:xfrm>
            <a:custGeom>
              <a:avLst/>
              <a:gdLst>
                <a:gd name="T0" fmla="*/ 422 w 537"/>
                <a:gd name="T1" fmla="*/ 760 h 760"/>
                <a:gd name="T2" fmla="*/ 422 w 537"/>
                <a:gd name="T3" fmla="*/ 428 h 760"/>
                <a:gd name="T4" fmla="*/ 114 w 537"/>
                <a:gd name="T5" fmla="*/ 428 h 760"/>
                <a:gd name="T6" fmla="*/ 114 w 537"/>
                <a:gd name="T7" fmla="*/ 760 h 760"/>
                <a:gd name="T8" fmla="*/ 0 w 537"/>
                <a:gd name="T9" fmla="*/ 760 h 760"/>
                <a:gd name="T10" fmla="*/ 0 w 537"/>
                <a:gd name="T11" fmla="*/ 0 h 760"/>
                <a:gd name="T12" fmla="*/ 114 w 537"/>
                <a:gd name="T13" fmla="*/ 0 h 760"/>
                <a:gd name="T14" fmla="*/ 114 w 537"/>
                <a:gd name="T15" fmla="*/ 325 h 760"/>
                <a:gd name="T16" fmla="*/ 422 w 537"/>
                <a:gd name="T17" fmla="*/ 325 h 760"/>
                <a:gd name="T18" fmla="*/ 422 w 537"/>
                <a:gd name="T19" fmla="*/ 0 h 760"/>
                <a:gd name="T20" fmla="*/ 537 w 537"/>
                <a:gd name="T21" fmla="*/ 0 h 760"/>
                <a:gd name="T22" fmla="*/ 537 w 537"/>
                <a:gd name="T23" fmla="*/ 760 h 760"/>
                <a:gd name="T24" fmla="*/ 422 w 537"/>
                <a:gd name="T2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760">
                  <a:moveTo>
                    <a:pt x="422" y="760"/>
                  </a:moveTo>
                  <a:lnTo>
                    <a:pt x="422" y="428"/>
                  </a:lnTo>
                  <a:lnTo>
                    <a:pt x="114" y="428"/>
                  </a:lnTo>
                  <a:lnTo>
                    <a:pt x="114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325"/>
                  </a:lnTo>
                  <a:lnTo>
                    <a:pt x="422" y="325"/>
                  </a:lnTo>
                  <a:lnTo>
                    <a:pt x="422" y="0"/>
                  </a:lnTo>
                  <a:lnTo>
                    <a:pt x="537" y="0"/>
                  </a:lnTo>
                  <a:lnTo>
                    <a:pt x="537" y="760"/>
                  </a:lnTo>
                  <a:lnTo>
                    <a:pt x="422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 userDrawn="1"/>
          </p:nvSpPr>
          <p:spPr bwMode="auto">
            <a:xfrm>
              <a:off x="1565275" y="6618288"/>
              <a:ext cx="90488" cy="109537"/>
            </a:xfrm>
            <a:custGeom>
              <a:avLst/>
              <a:gdLst>
                <a:gd name="T0" fmla="*/ 107 w 458"/>
                <a:gd name="T1" fmla="*/ 325 h 553"/>
                <a:gd name="T2" fmla="*/ 116 w 458"/>
                <a:gd name="T3" fmla="*/ 371 h 553"/>
                <a:gd name="T4" fmla="*/ 134 w 458"/>
                <a:gd name="T5" fmla="*/ 408 h 553"/>
                <a:gd name="T6" fmla="*/ 152 w 458"/>
                <a:gd name="T7" fmla="*/ 428 h 553"/>
                <a:gd name="T8" fmla="*/ 186 w 458"/>
                <a:gd name="T9" fmla="*/ 449 h 553"/>
                <a:gd name="T10" fmla="*/ 229 w 458"/>
                <a:gd name="T11" fmla="*/ 458 h 553"/>
                <a:gd name="T12" fmla="*/ 265 w 458"/>
                <a:gd name="T13" fmla="*/ 458 h 553"/>
                <a:gd name="T14" fmla="*/ 317 w 458"/>
                <a:gd name="T15" fmla="*/ 446 h 553"/>
                <a:gd name="T16" fmla="*/ 345 w 458"/>
                <a:gd name="T17" fmla="*/ 429 h 553"/>
                <a:gd name="T18" fmla="*/ 445 w 458"/>
                <a:gd name="T19" fmla="*/ 469 h 553"/>
                <a:gd name="T20" fmla="*/ 411 w 458"/>
                <a:gd name="T21" fmla="*/ 498 h 553"/>
                <a:gd name="T22" fmla="*/ 378 w 458"/>
                <a:gd name="T23" fmla="*/ 521 h 553"/>
                <a:gd name="T24" fmla="*/ 355 w 458"/>
                <a:gd name="T25" fmla="*/ 532 h 553"/>
                <a:gd name="T26" fmla="*/ 318 w 458"/>
                <a:gd name="T27" fmla="*/ 546 h 553"/>
                <a:gd name="T28" fmla="*/ 275 w 458"/>
                <a:gd name="T29" fmla="*/ 552 h 553"/>
                <a:gd name="T30" fmla="*/ 242 w 458"/>
                <a:gd name="T31" fmla="*/ 553 h 553"/>
                <a:gd name="T32" fmla="*/ 167 w 458"/>
                <a:gd name="T33" fmla="*/ 545 h 553"/>
                <a:gd name="T34" fmla="*/ 134 w 458"/>
                <a:gd name="T35" fmla="*/ 534 h 553"/>
                <a:gd name="T36" fmla="*/ 104 w 458"/>
                <a:gd name="T37" fmla="*/ 518 h 553"/>
                <a:gd name="T38" fmla="*/ 77 w 458"/>
                <a:gd name="T39" fmla="*/ 498 h 553"/>
                <a:gd name="T40" fmla="*/ 61 w 458"/>
                <a:gd name="T41" fmla="*/ 482 h 553"/>
                <a:gd name="T42" fmla="*/ 40 w 458"/>
                <a:gd name="T43" fmla="*/ 453 h 553"/>
                <a:gd name="T44" fmla="*/ 23 w 458"/>
                <a:gd name="T45" fmla="*/ 418 h 553"/>
                <a:gd name="T46" fmla="*/ 14 w 458"/>
                <a:gd name="T47" fmla="*/ 391 h 553"/>
                <a:gd name="T48" fmla="*/ 4 w 458"/>
                <a:gd name="T49" fmla="*/ 345 h 553"/>
                <a:gd name="T50" fmla="*/ 0 w 458"/>
                <a:gd name="T51" fmla="*/ 276 h 553"/>
                <a:gd name="T52" fmla="*/ 4 w 458"/>
                <a:gd name="T53" fmla="*/ 215 h 553"/>
                <a:gd name="T54" fmla="*/ 19 w 458"/>
                <a:gd name="T55" fmla="*/ 147 h 553"/>
                <a:gd name="T56" fmla="*/ 35 w 458"/>
                <a:gd name="T57" fmla="*/ 113 h 553"/>
                <a:gd name="T58" fmla="*/ 54 w 458"/>
                <a:gd name="T59" fmla="*/ 82 h 553"/>
                <a:gd name="T60" fmla="*/ 70 w 458"/>
                <a:gd name="T61" fmla="*/ 64 h 553"/>
                <a:gd name="T62" fmla="*/ 95 w 458"/>
                <a:gd name="T63" fmla="*/ 41 h 553"/>
                <a:gd name="T64" fmla="*/ 124 w 458"/>
                <a:gd name="T65" fmla="*/ 23 h 553"/>
                <a:gd name="T66" fmla="*/ 156 w 458"/>
                <a:gd name="T67" fmla="*/ 10 h 553"/>
                <a:gd name="T68" fmla="*/ 191 w 458"/>
                <a:gd name="T69" fmla="*/ 3 h 553"/>
                <a:gd name="T70" fmla="*/ 229 w 458"/>
                <a:gd name="T71" fmla="*/ 0 h 553"/>
                <a:gd name="T72" fmla="*/ 291 w 458"/>
                <a:gd name="T73" fmla="*/ 7 h 553"/>
                <a:gd name="T74" fmla="*/ 324 w 458"/>
                <a:gd name="T75" fmla="*/ 18 h 553"/>
                <a:gd name="T76" fmla="*/ 354 w 458"/>
                <a:gd name="T77" fmla="*/ 34 h 553"/>
                <a:gd name="T78" fmla="*/ 380 w 458"/>
                <a:gd name="T79" fmla="*/ 55 h 553"/>
                <a:gd name="T80" fmla="*/ 396 w 458"/>
                <a:gd name="T81" fmla="*/ 71 h 553"/>
                <a:gd name="T82" fmla="*/ 433 w 458"/>
                <a:gd name="T83" fmla="*/ 131 h 553"/>
                <a:gd name="T84" fmla="*/ 454 w 458"/>
                <a:gd name="T85" fmla="*/ 204 h 553"/>
                <a:gd name="T86" fmla="*/ 458 w 458"/>
                <a:gd name="T87" fmla="*/ 308 h 553"/>
                <a:gd name="T88" fmla="*/ 346 w 458"/>
                <a:gd name="T89" fmla="*/ 193 h 553"/>
                <a:gd name="T90" fmla="*/ 335 w 458"/>
                <a:gd name="T91" fmla="*/ 158 h 553"/>
                <a:gd name="T92" fmla="*/ 327 w 458"/>
                <a:gd name="T93" fmla="*/ 144 h 553"/>
                <a:gd name="T94" fmla="*/ 313 w 458"/>
                <a:gd name="T95" fmla="*/ 125 h 553"/>
                <a:gd name="T96" fmla="*/ 294 w 458"/>
                <a:gd name="T97" fmla="*/ 109 h 553"/>
                <a:gd name="T98" fmla="*/ 271 w 458"/>
                <a:gd name="T99" fmla="*/ 98 h 553"/>
                <a:gd name="T100" fmla="*/ 247 w 458"/>
                <a:gd name="T101" fmla="*/ 91 h 553"/>
                <a:gd name="T102" fmla="*/ 211 w 458"/>
                <a:gd name="T103" fmla="*/ 91 h 553"/>
                <a:gd name="T104" fmla="*/ 185 w 458"/>
                <a:gd name="T105" fmla="*/ 98 h 553"/>
                <a:gd name="T106" fmla="*/ 162 w 458"/>
                <a:gd name="T107" fmla="*/ 109 h 553"/>
                <a:gd name="T108" fmla="*/ 149 w 458"/>
                <a:gd name="T109" fmla="*/ 119 h 553"/>
                <a:gd name="T110" fmla="*/ 132 w 458"/>
                <a:gd name="T111" fmla="*/ 137 h 553"/>
                <a:gd name="T112" fmla="*/ 121 w 458"/>
                <a:gd name="T113" fmla="*/ 158 h 553"/>
                <a:gd name="T114" fmla="*/ 110 w 458"/>
                <a:gd name="T115" fmla="*/ 191 h 553"/>
                <a:gd name="T116" fmla="*/ 107 w 458"/>
                <a:gd name="T117" fmla="*/ 232 h 553"/>
                <a:gd name="T118" fmla="*/ 348 w 458"/>
                <a:gd name="T119" fmla="*/ 21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8" h="553">
                  <a:moveTo>
                    <a:pt x="107" y="308"/>
                  </a:moveTo>
                  <a:lnTo>
                    <a:pt x="107" y="308"/>
                  </a:lnTo>
                  <a:lnTo>
                    <a:pt x="107" y="325"/>
                  </a:lnTo>
                  <a:lnTo>
                    <a:pt x="109" y="341"/>
                  </a:lnTo>
                  <a:lnTo>
                    <a:pt x="112" y="356"/>
                  </a:lnTo>
                  <a:lnTo>
                    <a:pt x="116" y="371"/>
                  </a:lnTo>
                  <a:lnTo>
                    <a:pt x="121" y="384"/>
                  </a:lnTo>
                  <a:lnTo>
                    <a:pt x="127" y="397"/>
                  </a:lnTo>
                  <a:lnTo>
                    <a:pt x="134" y="408"/>
                  </a:lnTo>
                  <a:lnTo>
                    <a:pt x="143" y="419"/>
                  </a:lnTo>
                  <a:lnTo>
                    <a:pt x="143" y="419"/>
                  </a:lnTo>
                  <a:lnTo>
                    <a:pt x="152" y="428"/>
                  </a:lnTo>
                  <a:lnTo>
                    <a:pt x="163" y="436"/>
                  </a:lnTo>
                  <a:lnTo>
                    <a:pt x="174" y="443"/>
                  </a:lnTo>
                  <a:lnTo>
                    <a:pt x="186" y="449"/>
                  </a:lnTo>
                  <a:lnTo>
                    <a:pt x="200" y="453"/>
                  </a:lnTo>
                  <a:lnTo>
                    <a:pt x="214" y="457"/>
                  </a:lnTo>
                  <a:lnTo>
                    <a:pt x="229" y="458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65" y="458"/>
                  </a:lnTo>
                  <a:lnTo>
                    <a:pt x="284" y="456"/>
                  </a:lnTo>
                  <a:lnTo>
                    <a:pt x="301" y="452"/>
                  </a:lnTo>
                  <a:lnTo>
                    <a:pt x="317" y="446"/>
                  </a:lnTo>
                  <a:lnTo>
                    <a:pt x="317" y="446"/>
                  </a:lnTo>
                  <a:lnTo>
                    <a:pt x="331" y="439"/>
                  </a:lnTo>
                  <a:lnTo>
                    <a:pt x="345" y="429"/>
                  </a:lnTo>
                  <a:lnTo>
                    <a:pt x="360" y="418"/>
                  </a:lnTo>
                  <a:lnTo>
                    <a:pt x="375" y="404"/>
                  </a:lnTo>
                  <a:lnTo>
                    <a:pt x="445" y="469"/>
                  </a:lnTo>
                  <a:lnTo>
                    <a:pt x="445" y="469"/>
                  </a:lnTo>
                  <a:lnTo>
                    <a:pt x="422" y="489"/>
                  </a:lnTo>
                  <a:lnTo>
                    <a:pt x="411" y="498"/>
                  </a:lnTo>
                  <a:lnTo>
                    <a:pt x="400" y="506"/>
                  </a:lnTo>
                  <a:lnTo>
                    <a:pt x="389" y="514"/>
                  </a:lnTo>
                  <a:lnTo>
                    <a:pt x="378" y="521"/>
                  </a:lnTo>
                  <a:lnTo>
                    <a:pt x="367" y="527"/>
                  </a:lnTo>
                  <a:lnTo>
                    <a:pt x="355" y="532"/>
                  </a:lnTo>
                  <a:lnTo>
                    <a:pt x="355" y="532"/>
                  </a:lnTo>
                  <a:lnTo>
                    <a:pt x="344" y="537"/>
                  </a:lnTo>
                  <a:lnTo>
                    <a:pt x="331" y="541"/>
                  </a:lnTo>
                  <a:lnTo>
                    <a:pt x="318" y="546"/>
                  </a:lnTo>
                  <a:lnTo>
                    <a:pt x="305" y="548"/>
                  </a:lnTo>
                  <a:lnTo>
                    <a:pt x="290" y="551"/>
                  </a:lnTo>
                  <a:lnTo>
                    <a:pt x="275" y="552"/>
                  </a:lnTo>
                  <a:lnTo>
                    <a:pt x="259" y="553"/>
                  </a:lnTo>
                  <a:lnTo>
                    <a:pt x="242" y="553"/>
                  </a:lnTo>
                  <a:lnTo>
                    <a:pt x="242" y="553"/>
                  </a:lnTo>
                  <a:lnTo>
                    <a:pt x="216" y="552"/>
                  </a:lnTo>
                  <a:lnTo>
                    <a:pt x="192" y="550"/>
                  </a:lnTo>
                  <a:lnTo>
                    <a:pt x="167" y="545"/>
                  </a:lnTo>
                  <a:lnTo>
                    <a:pt x="145" y="538"/>
                  </a:lnTo>
                  <a:lnTo>
                    <a:pt x="145" y="538"/>
                  </a:lnTo>
                  <a:lnTo>
                    <a:pt x="134" y="534"/>
                  </a:lnTo>
                  <a:lnTo>
                    <a:pt x="124" y="529"/>
                  </a:lnTo>
                  <a:lnTo>
                    <a:pt x="114" y="524"/>
                  </a:lnTo>
                  <a:lnTo>
                    <a:pt x="104" y="518"/>
                  </a:lnTo>
                  <a:lnTo>
                    <a:pt x="95" y="512"/>
                  </a:lnTo>
                  <a:lnTo>
                    <a:pt x="86" y="505"/>
                  </a:lnTo>
                  <a:lnTo>
                    <a:pt x="77" y="498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1" y="482"/>
                  </a:lnTo>
                  <a:lnTo>
                    <a:pt x="54" y="473"/>
                  </a:lnTo>
                  <a:lnTo>
                    <a:pt x="47" y="463"/>
                  </a:lnTo>
                  <a:lnTo>
                    <a:pt x="40" y="453"/>
                  </a:lnTo>
                  <a:lnTo>
                    <a:pt x="34" y="442"/>
                  </a:lnTo>
                  <a:lnTo>
                    <a:pt x="28" y="430"/>
                  </a:lnTo>
                  <a:lnTo>
                    <a:pt x="23" y="418"/>
                  </a:lnTo>
                  <a:lnTo>
                    <a:pt x="18" y="405"/>
                  </a:lnTo>
                  <a:lnTo>
                    <a:pt x="18" y="405"/>
                  </a:lnTo>
                  <a:lnTo>
                    <a:pt x="14" y="391"/>
                  </a:lnTo>
                  <a:lnTo>
                    <a:pt x="10" y="376"/>
                  </a:lnTo>
                  <a:lnTo>
                    <a:pt x="7" y="361"/>
                  </a:lnTo>
                  <a:lnTo>
                    <a:pt x="4" y="345"/>
                  </a:lnTo>
                  <a:lnTo>
                    <a:pt x="2" y="329"/>
                  </a:lnTo>
                  <a:lnTo>
                    <a:pt x="1" y="312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8" y="187"/>
                  </a:lnTo>
                  <a:lnTo>
                    <a:pt x="15" y="160"/>
                  </a:lnTo>
                  <a:lnTo>
                    <a:pt x="19" y="147"/>
                  </a:lnTo>
                  <a:lnTo>
                    <a:pt x="24" y="135"/>
                  </a:lnTo>
                  <a:lnTo>
                    <a:pt x="29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7" y="92"/>
                  </a:lnTo>
                  <a:lnTo>
                    <a:pt x="54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0" y="64"/>
                  </a:lnTo>
                  <a:lnTo>
                    <a:pt x="78" y="56"/>
                  </a:lnTo>
                  <a:lnTo>
                    <a:pt x="86" y="48"/>
                  </a:lnTo>
                  <a:lnTo>
                    <a:pt x="95" y="41"/>
                  </a:lnTo>
                  <a:lnTo>
                    <a:pt x="105" y="35"/>
                  </a:lnTo>
                  <a:lnTo>
                    <a:pt x="114" y="29"/>
                  </a:lnTo>
                  <a:lnTo>
                    <a:pt x="124" y="23"/>
                  </a:lnTo>
                  <a:lnTo>
                    <a:pt x="134" y="18"/>
                  </a:lnTo>
                  <a:lnTo>
                    <a:pt x="145" y="14"/>
                  </a:lnTo>
                  <a:lnTo>
                    <a:pt x="156" y="10"/>
                  </a:lnTo>
                  <a:lnTo>
                    <a:pt x="167" y="7"/>
                  </a:lnTo>
                  <a:lnTo>
                    <a:pt x="178" y="5"/>
                  </a:lnTo>
                  <a:lnTo>
                    <a:pt x="191" y="3"/>
                  </a:lnTo>
                  <a:lnTo>
                    <a:pt x="203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79" y="5"/>
                  </a:lnTo>
                  <a:lnTo>
                    <a:pt x="291" y="7"/>
                  </a:lnTo>
                  <a:lnTo>
                    <a:pt x="302" y="10"/>
                  </a:lnTo>
                  <a:lnTo>
                    <a:pt x="313" y="14"/>
                  </a:lnTo>
                  <a:lnTo>
                    <a:pt x="324" y="18"/>
                  </a:lnTo>
                  <a:lnTo>
                    <a:pt x="334" y="23"/>
                  </a:lnTo>
                  <a:lnTo>
                    <a:pt x="344" y="28"/>
                  </a:lnTo>
                  <a:lnTo>
                    <a:pt x="354" y="34"/>
                  </a:lnTo>
                  <a:lnTo>
                    <a:pt x="363" y="40"/>
                  </a:lnTo>
                  <a:lnTo>
                    <a:pt x="372" y="47"/>
                  </a:lnTo>
                  <a:lnTo>
                    <a:pt x="380" y="55"/>
                  </a:lnTo>
                  <a:lnTo>
                    <a:pt x="388" y="63"/>
                  </a:lnTo>
                  <a:lnTo>
                    <a:pt x="396" y="71"/>
                  </a:lnTo>
                  <a:lnTo>
                    <a:pt x="396" y="71"/>
                  </a:lnTo>
                  <a:lnTo>
                    <a:pt x="410" y="90"/>
                  </a:lnTo>
                  <a:lnTo>
                    <a:pt x="423" y="110"/>
                  </a:lnTo>
                  <a:lnTo>
                    <a:pt x="433" y="131"/>
                  </a:lnTo>
                  <a:lnTo>
                    <a:pt x="442" y="154"/>
                  </a:lnTo>
                  <a:lnTo>
                    <a:pt x="449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7" y="308"/>
                  </a:lnTo>
                  <a:close/>
                  <a:moveTo>
                    <a:pt x="346" y="193"/>
                  </a:moveTo>
                  <a:lnTo>
                    <a:pt x="346" y="193"/>
                  </a:lnTo>
                  <a:lnTo>
                    <a:pt x="344" y="185"/>
                  </a:lnTo>
                  <a:lnTo>
                    <a:pt x="342" y="176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31" y="151"/>
                  </a:lnTo>
                  <a:lnTo>
                    <a:pt x="327" y="144"/>
                  </a:lnTo>
                  <a:lnTo>
                    <a:pt x="323" y="137"/>
                  </a:lnTo>
                  <a:lnTo>
                    <a:pt x="318" y="130"/>
                  </a:lnTo>
                  <a:lnTo>
                    <a:pt x="313" y="125"/>
                  </a:lnTo>
                  <a:lnTo>
                    <a:pt x="307" y="119"/>
                  </a:lnTo>
                  <a:lnTo>
                    <a:pt x="294" y="109"/>
                  </a:lnTo>
                  <a:lnTo>
                    <a:pt x="294" y="109"/>
                  </a:lnTo>
                  <a:lnTo>
                    <a:pt x="287" y="105"/>
                  </a:lnTo>
                  <a:lnTo>
                    <a:pt x="279" y="101"/>
                  </a:lnTo>
                  <a:lnTo>
                    <a:pt x="271" y="98"/>
                  </a:lnTo>
                  <a:lnTo>
                    <a:pt x="263" y="95"/>
                  </a:lnTo>
                  <a:lnTo>
                    <a:pt x="255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2" y="93"/>
                  </a:lnTo>
                  <a:lnTo>
                    <a:pt x="194" y="95"/>
                  </a:lnTo>
                  <a:lnTo>
                    <a:pt x="185" y="98"/>
                  </a:lnTo>
                  <a:lnTo>
                    <a:pt x="177" y="101"/>
                  </a:lnTo>
                  <a:lnTo>
                    <a:pt x="169" y="105"/>
                  </a:lnTo>
                  <a:lnTo>
                    <a:pt x="162" y="109"/>
                  </a:lnTo>
                  <a:lnTo>
                    <a:pt x="162" y="109"/>
                  </a:lnTo>
                  <a:lnTo>
                    <a:pt x="155" y="114"/>
                  </a:lnTo>
                  <a:lnTo>
                    <a:pt x="149" y="119"/>
                  </a:lnTo>
                  <a:lnTo>
                    <a:pt x="143" y="125"/>
                  </a:lnTo>
                  <a:lnTo>
                    <a:pt x="137" y="130"/>
                  </a:lnTo>
                  <a:lnTo>
                    <a:pt x="132" y="137"/>
                  </a:lnTo>
                  <a:lnTo>
                    <a:pt x="128" y="144"/>
                  </a:lnTo>
                  <a:lnTo>
                    <a:pt x="124" y="151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14" y="175"/>
                  </a:lnTo>
                  <a:lnTo>
                    <a:pt x="110" y="191"/>
                  </a:lnTo>
                  <a:lnTo>
                    <a:pt x="110" y="191"/>
                  </a:lnTo>
                  <a:lnTo>
                    <a:pt x="108" y="209"/>
                  </a:lnTo>
                  <a:lnTo>
                    <a:pt x="107" y="232"/>
                  </a:lnTo>
                  <a:lnTo>
                    <a:pt x="349" y="232"/>
                  </a:lnTo>
                  <a:lnTo>
                    <a:pt x="349" y="232"/>
                  </a:lnTo>
                  <a:lnTo>
                    <a:pt x="348" y="210"/>
                  </a:lnTo>
                  <a:lnTo>
                    <a:pt x="346" y="193"/>
                  </a:lnTo>
                  <a:lnTo>
                    <a:pt x="346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4" name="Freeform 30"/>
            <p:cNvSpPr>
              <a:spLocks noEditPoints="1"/>
            </p:cNvSpPr>
            <p:nvPr userDrawn="1"/>
          </p:nvSpPr>
          <p:spPr bwMode="auto">
            <a:xfrm>
              <a:off x="1676400" y="6618288"/>
              <a:ext cx="87313" cy="109537"/>
            </a:xfrm>
            <a:custGeom>
              <a:avLst/>
              <a:gdLst>
                <a:gd name="T0" fmla="*/ 331 w 438"/>
                <a:gd name="T1" fmla="*/ 497 h 553"/>
                <a:gd name="T2" fmla="*/ 285 w 438"/>
                <a:gd name="T3" fmla="*/ 532 h 553"/>
                <a:gd name="T4" fmla="*/ 252 w 438"/>
                <a:gd name="T5" fmla="*/ 546 h 553"/>
                <a:gd name="T6" fmla="*/ 188 w 438"/>
                <a:gd name="T7" fmla="*/ 553 h 553"/>
                <a:gd name="T8" fmla="*/ 143 w 438"/>
                <a:gd name="T9" fmla="*/ 550 h 553"/>
                <a:gd name="T10" fmla="*/ 86 w 438"/>
                <a:gd name="T11" fmla="*/ 533 h 553"/>
                <a:gd name="T12" fmla="*/ 43 w 438"/>
                <a:gd name="T13" fmla="*/ 504 h 553"/>
                <a:gd name="T14" fmla="*/ 24 w 438"/>
                <a:gd name="T15" fmla="*/ 480 h 553"/>
                <a:gd name="T16" fmla="*/ 6 w 438"/>
                <a:gd name="T17" fmla="*/ 438 h 553"/>
                <a:gd name="T18" fmla="*/ 0 w 438"/>
                <a:gd name="T19" fmla="*/ 388 h 553"/>
                <a:gd name="T20" fmla="*/ 3 w 438"/>
                <a:gd name="T21" fmla="*/ 354 h 553"/>
                <a:gd name="T22" fmla="*/ 19 w 438"/>
                <a:gd name="T23" fmla="*/ 310 h 553"/>
                <a:gd name="T24" fmla="*/ 48 w 438"/>
                <a:gd name="T25" fmla="*/ 275 h 553"/>
                <a:gd name="T26" fmla="*/ 75 w 438"/>
                <a:gd name="T27" fmla="*/ 256 h 553"/>
                <a:gd name="T28" fmla="*/ 125 w 438"/>
                <a:gd name="T29" fmla="*/ 238 h 553"/>
                <a:gd name="T30" fmla="*/ 187 w 438"/>
                <a:gd name="T31" fmla="*/ 232 h 553"/>
                <a:gd name="T32" fmla="*/ 329 w 438"/>
                <a:gd name="T33" fmla="*/ 194 h 553"/>
                <a:gd name="T34" fmla="*/ 325 w 438"/>
                <a:gd name="T35" fmla="*/ 158 h 553"/>
                <a:gd name="T36" fmla="*/ 313 w 438"/>
                <a:gd name="T37" fmla="*/ 131 h 553"/>
                <a:gd name="T38" fmla="*/ 301 w 438"/>
                <a:gd name="T39" fmla="*/ 117 h 553"/>
                <a:gd name="T40" fmla="*/ 275 w 438"/>
                <a:gd name="T41" fmla="*/ 102 h 553"/>
                <a:gd name="T42" fmla="*/ 240 w 438"/>
                <a:gd name="T43" fmla="*/ 94 h 553"/>
                <a:gd name="T44" fmla="*/ 211 w 438"/>
                <a:gd name="T45" fmla="*/ 92 h 553"/>
                <a:gd name="T46" fmla="*/ 155 w 438"/>
                <a:gd name="T47" fmla="*/ 99 h 553"/>
                <a:gd name="T48" fmla="*/ 129 w 438"/>
                <a:gd name="T49" fmla="*/ 111 h 553"/>
                <a:gd name="T50" fmla="*/ 93 w 438"/>
                <a:gd name="T51" fmla="*/ 144 h 553"/>
                <a:gd name="T52" fmla="*/ 31 w 438"/>
                <a:gd name="T53" fmla="*/ 67 h 553"/>
                <a:gd name="T54" fmla="*/ 60 w 438"/>
                <a:gd name="T55" fmla="*/ 41 h 553"/>
                <a:gd name="T56" fmla="*/ 91 w 438"/>
                <a:gd name="T57" fmla="*/ 22 h 553"/>
                <a:gd name="T58" fmla="*/ 113 w 438"/>
                <a:gd name="T59" fmla="*/ 13 h 553"/>
                <a:gd name="T60" fmla="*/ 153 w 438"/>
                <a:gd name="T61" fmla="*/ 4 h 553"/>
                <a:gd name="T62" fmla="*/ 215 w 438"/>
                <a:gd name="T63" fmla="*/ 0 h 553"/>
                <a:gd name="T64" fmla="*/ 267 w 438"/>
                <a:gd name="T65" fmla="*/ 3 h 553"/>
                <a:gd name="T66" fmla="*/ 332 w 438"/>
                <a:gd name="T67" fmla="*/ 18 h 553"/>
                <a:gd name="T68" fmla="*/ 383 w 438"/>
                <a:gd name="T69" fmla="*/ 46 h 553"/>
                <a:gd name="T70" fmla="*/ 416 w 438"/>
                <a:gd name="T71" fmla="*/ 87 h 553"/>
                <a:gd name="T72" fmla="*/ 434 w 438"/>
                <a:gd name="T73" fmla="*/ 141 h 553"/>
                <a:gd name="T74" fmla="*/ 438 w 438"/>
                <a:gd name="T75" fmla="*/ 547 h 553"/>
                <a:gd name="T76" fmla="*/ 203 w 438"/>
                <a:gd name="T77" fmla="*/ 308 h 553"/>
                <a:gd name="T78" fmla="*/ 180 w 438"/>
                <a:gd name="T79" fmla="*/ 309 h 553"/>
                <a:gd name="T80" fmla="*/ 152 w 438"/>
                <a:gd name="T81" fmla="*/ 315 h 553"/>
                <a:gd name="T82" fmla="*/ 130 w 438"/>
                <a:gd name="T83" fmla="*/ 327 h 553"/>
                <a:gd name="T84" fmla="*/ 115 w 438"/>
                <a:gd name="T85" fmla="*/ 344 h 553"/>
                <a:gd name="T86" fmla="*/ 107 w 438"/>
                <a:gd name="T87" fmla="*/ 368 h 553"/>
                <a:gd name="T88" fmla="*/ 105 w 438"/>
                <a:gd name="T89" fmla="*/ 386 h 553"/>
                <a:gd name="T90" fmla="*/ 109 w 438"/>
                <a:gd name="T91" fmla="*/ 412 h 553"/>
                <a:gd name="T92" fmla="*/ 119 w 438"/>
                <a:gd name="T93" fmla="*/ 432 h 553"/>
                <a:gd name="T94" fmla="*/ 137 w 438"/>
                <a:gd name="T95" fmla="*/ 448 h 553"/>
                <a:gd name="T96" fmla="*/ 162 w 438"/>
                <a:gd name="T97" fmla="*/ 458 h 553"/>
                <a:gd name="T98" fmla="*/ 193 w 438"/>
                <a:gd name="T99" fmla="*/ 462 h 553"/>
                <a:gd name="T100" fmla="*/ 222 w 438"/>
                <a:gd name="T101" fmla="*/ 462 h 553"/>
                <a:gd name="T102" fmla="*/ 263 w 438"/>
                <a:gd name="T103" fmla="*/ 456 h 553"/>
                <a:gd name="T104" fmla="*/ 285 w 438"/>
                <a:gd name="T105" fmla="*/ 447 h 553"/>
                <a:gd name="T106" fmla="*/ 306 w 438"/>
                <a:gd name="T107" fmla="*/ 432 h 553"/>
                <a:gd name="T108" fmla="*/ 320 w 438"/>
                <a:gd name="T109" fmla="*/ 409 h 553"/>
                <a:gd name="T110" fmla="*/ 327 w 438"/>
                <a:gd name="T111" fmla="*/ 378 h 553"/>
                <a:gd name="T112" fmla="*/ 329 w 438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8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2" y="553"/>
                  </a:lnTo>
                  <a:lnTo>
                    <a:pt x="188" y="553"/>
                  </a:lnTo>
                  <a:lnTo>
                    <a:pt x="188" y="553"/>
                  </a:lnTo>
                  <a:lnTo>
                    <a:pt x="165" y="553"/>
                  </a:lnTo>
                  <a:lnTo>
                    <a:pt x="143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5" y="233"/>
                  </a:lnTo>
                  <a:lnTo>
                    <a:pt x="187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9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3" y="4"/>
                  </a:lnTo>
                  <a:lnTo>
                    <a:pt x="167" y="3"/>
                  </a:lnTo>
                  <a:lnTo>
                    <a:pt x="183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3" y="46"/>
                  </a:lnTo>
                  <a:lnTo>
                    <a:pt x="396" y="59"/>
                  </a:lnTo>
                  <a:lnTo>
                    <a:pt x="407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8" y="186"/>
                  </a:lnTo>
                  <a:lnTo>
                    <a:pt x="438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3" y="308"/>
                  </a:lnTo>
                  <a:lnTo>
                    <a:pt x="203" y="308"/>
                  </a:lnTo>
                  <a:lnTo>
                    <a:pt x="191" y="308"/>
                  </a:lnTo>
                  <a:lnTo>
                    <a:pt x="180" y="309"/>
                  </a:lnTo>
                  <a:lnTo>
                    <a:pt x="170" y="310"/>
                  </a:lnTo>
                  <a:lnTo>
                    <a:pt x="160" y="312"/>
                  </a:lnTo>
                  <a:lnTo>
                    <a:pt x="152" y="315"/>
                  </a:lnTo>
                  <a:lnTo>
                    <a:pt x="144" y="318"/>
                  </a:lnTo>
                  <a:lnTo>
                    <a:pt x="137" y="322"/>
                  </a:lnTo>
                  <a:lnTo>
                    <a:pt x="130" y="327"/>
                  </a:lnTo>
                  <a:lnTo>
                    <a:pt x="125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5" y="438"/>
                  </a:lnTo>
                  <a:lnTo>
                    <a:pt x="131" y="443"/>
                  </a:lnTo>
                  <a:lnTo>
                    <a:pt x="137" y="448"/>
                  </a:lnTo>
                  <a:lnTo>
                    <a:pt x="145" y="452"/>
                  </a:lnTo>
                  <a:lnTo>
                    <a:pt x="153" y="455"/>
                  </a:lnTo>
                  <a:lnTo>
                    <a:pt x="162" y="458"/>
                  </a:lnTo>
                  <a:lnTo>
                    <a:pt x="171" y="460"/>
                  </a:lnTo>
                  <a:lnTo>
                    <a:pt x="182" y="461"/>
                  </a:lnTo>
                  <a:lnTo>
                    <a:pt x="193" y="462"/>
                  </a:lnTo>
                  <a:lnTo>
                    <a:pt x="205" y="462"/>
                  </a:lnTo>
                  <a:lnTo>
                    <a:pt x="205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5" name="Freeform 31"/>
            <p:cNvSpPr>
              <a:spLocks/>
            </p:cNvSpPr>
            <p:nvPr userDrawn="1"/>
          </p:nvSpPr>
          <p:spPr bwMode="auto">
            <a:xfrm>
              <a:off x="1795463" y="6575425"/>
              <a:ext cx="42863" cy="150812"/>
            </a:xfrm>
            <a:custGeom>
              <a:avLst/>
              <a:gdLst>
                <a:gd name="T0" fmla="*/ 149 w 215"/>
                <a:gd name="T1" fmla="*/ 760 h 760"/>
                <a:gd name="T2" fmla="*/ 149 w 215"/>
                <a:gd name="T3" fmla="*/ 760 h 760"/>
                <a:gd name="T4" fmla="*/ 131 w 215"/>
                <a:gd name="T5" fmla="*/ 759 h 760"/>
                <a:gd name="T6" fmla="*/ 114 w 215"/>
                <a:gd name="T7" fmla="*/ 757 h 760"/>
                <a:gd name="T8" fmla="*/ 99 w 215"/>
                <a:gd name="T9" fmla="*/ 753 h 760"/>
                <a:gd name="T10" fmla="*/ 84 w 215"/>
                <a:gd name="T11" fmla="*/ 749 h 760"/>
                <a:gd name="T12" fmla="*/ 71 w 215"/>
                <a:gd name="T13" fmla="*/ 743 h 760"/>
                <a:gd name="T14" fmla="*/ 59 w 215"/>
                <a:gd name="T15" fmla="*/ 735 h 760"/>
                <a:gd name="T16" fmla="*/ 48 w 215"/>
                <a:gd name="T17" fmla="*/ 727 h 760"/>
                <a:gd name="T18" fmla="*/ 38 w 215"/>
                <a:gd name="T19" fmla="*/ 717 h 760"/>
                <a:gd name="T20" fmla="*/ 38 w 215"/>
                <a:gd name="T21" fmla="*/ 717 h 760"/>
                <a:gd name="T22" fmla="*/ 30 w 215"/>
                <a:gd name="T23" fmla="*/ 706 h 760"/>
                <a:gd name="T24" fmla="*/ 22 w 215"/>
                <a:gd name="T25" fmla="*/ 695 h 760"/>
                <a:gd name="T26" fmla="*/ 15 w 215"/>
                <a:gd name="T27" fmla="*/ 683 h 760"/>
                <a:gd name="T28" fmla="*/ 9 w 215"/>
                <a:gd name="T29" fmla="*/ 670 h 760"/>
                <a:gd name="T30" fmla="*/ 5 w 215"/>
                <a:gd name="T31" fmla="*/ 656 h 760"/>
                <a:gd name="T32" fmla="*/ 3 w 215"/>
                <a:gd name="T33" fmla="*/ 642 h 760"/>
                <a:gd name="T34" fmla="*/ 1 w 215"/>
                <a:gd name="T35" fmla="*/ 626 h 760"/>
                <a:gd name="T36" fmla="*/ 0 w 215"/>
                <a:gd name="T37" fmla="*/ 611 h 760"/>
                <a:gd name="T38" fmla="*/ 0 w 215"/>
                <a:gd name="T39" fmla="*/ 0 h 760"/>
                <a:gd name="T40" fmla="*/ 109 w 215"/>
                <a:gd name="T41" fmla="*/ 0 h 760"/>
                <a:gd name="T42" fmla="*/ 109 w 215"/>
                <a:gd name="T43" fmla="*/ 604 h 760"/>
                <a:gd name="T44" fmla="*/ 109 w 215"/>
                <a:gd name="T45" fmla="*/ 604 h 760"/>
                <a:gd name="T46" fmla="*/ 110 w 215"/>
                <a:gd name="T47" fmla="*/ 619 h 760"/>
                <a:gd name="T48" fmla="*/ 113 w 215"/>
                <a:gd name="T49" fmla="*/ 632 h 760"/>
                <a:gd name="T50" fmla="*/ 117 w 215"/>
                <a:gd name="T51" fmla="*/ 643 h 760"/>
                <a:gd name="T52" fmla="*/ 119 w 215"/>
                <a:gd name="T53" fmla="*/ 647 h 760"/>
                <a:gd name="T54" fmla="*/ 123 w 215"/>
                <a:gd name="T55" fmla="*/ 651 h 760"/>
                <a:gd name="T56" fmla="*/ 123 w 215"/>
                <a:gd name="T57" fmla="*/ 651 h 760"/>
                <a:gd name="T58" fmla="*/ 126 w 215"/>
                <a:gd name="T59" fmla="*/ 655 h 760"/>
                <a:gd name="T60" fmla="*/ 130 w 215"/>
                <a:gd name="T61" fmla="*/ 658 h 760"/>
                <a:gd name="T62" fmla="*/ 135 w 215"/>
                <a:gd name="T63" fmla="*/ 661 h 760"/>
                <a:gd name="T64" fmla="*/ 140 w 215"/>
                <a:gd name="T65" fmla="*/ 663 h 760"/>
                <a:gd name="T66" fmla="*/ 153 w 215"/>
                <a:gd name="T67" fmla="*/ 666 h 760"/>
                <a:gd name="T68" fmla="*/ 168 w 215"/>
                <a:gd name="T69" fmla="*/ 667 h 760"/>
                <a:gd name="T70" fmla="*/ 215 w 215"/>
                <a:gd name="T71" fmla="*/ 667 h 760"/>
                <a:gd name="T72" fmla="*/ 215 w 215"/>
                <a:gd name="T73" fmla="*/ 760 h 760"/>
                <a:gd name="T74" fmla="*/ 149 w 215"/>
                <a:gd name="T7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5" h="760">
                  <a:moveTo>
                    <a:pt x="149" y="760"/>
                  </a:moveTo>
                  <a:lnTo>
                    <a:pt x="149" y="760"/>
                  </a:lnTo>
                  <a:lnTo>
                    <a:pt x="131" y="759"/>
                  </a:lnTo>
                  <a:lnTo>
                    <a:pt x="114" y="757"/>
                  </a:lnTo>
                  <a:lnTo>
                    <a:pt x="99" y="753"/>
                  </a:lnTo>
                  <a:lnTo>
                    <a:pt x="84" y="749"/>
                  </a:lnTo>
                  <a:lnTo>
                    <a:pt x="71" y="743"/>
                  </a:lnTo>
                  <a:lnTo>
                    <a:pt x="59" y="735"/>
                  </a:lnTo>
                  <a:lnTo>
                    <a:pt x="48" y="727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30" y="706"/>
                  </a:lnTo>
                  <a:lnTo>
                    <a:pt x="22" y="695"/>
                  </a:lnTo>
                  <a:lnTo>
                    <a:pt x="15" y="683"/>
                  </a:lnTo>
                  <a:lnTo>
                    <a:pt x="9" y="670"/>
                  </a:lnTo>
                  <a:lnTo>
                    <a:pt x="5" y="656"/>
                  </a:lnTo>
                  <a:lnTo>
                    <a:pt x="3" y="642"/>
                  </a:lnTo>
                  <a:lnTo>
                    <a:pt x="1" y="626"/>
                  </a:lnTo>
                  <a:lnTo>
                    <a:pt x="0" y="611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604"/>
                  </a:lnTo>
                  <a:lnTo>
                    <a:pt x="109" y="604"/>
                  </a:lnTo>
                  <a:lnTo>
                    <a:pt x="110" y="619"/>
                  </a:lnTo>
                  <a:lnTo>
                    <a:pt x="113" y="632"/>
                  </a:lnTo>
                  <a:lnTo>
                    <a:pt x="117" y="643"/>
                  </a:lnTo>
                  <a:lnTo>
                    <a:pt x="119" y="647"/>
                  </a:lnTo>
                  <a:lnTo>
                    <a:pt x="123" y="651"/>
                  </a:lnTo>
                  <a:lnTo>
                    <a:pt x="123" y="651"/>
                  </a:lnTo>
                  <a:lnTo>
                    <a:pt x="126" y="655"/>
                  </a:lnTo>
                  <a:lnTo>
                    <a:pt x="130" y="658"/>
                  </a:lnTo>
                  <a:lnTo>
                    <a:pt x="135" y="661"/>
                  </a:lnTo>
                  <a:lnTo>
                    <a:pt x="140" y="663"/>
                  </a:lnTo>
                  <a:lnTo>
                    <a:pt x="153" y="666"/>
                  </a:lnTo>
                  <a:lnTo>
                    <a:pt x="168" y="667"/>
                  </a:lnTo>
                  <a:lnTo>
                    <a:pt x="215" y="667"/>
                  </a:lnTo>
                  <a:lnTo>
                    <a:pt x="215" y="760"/>
                  </a:lnTo>
                  <a:lnTo>
                    <a:pt x="149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9" name="Freeform 32"/>
            <p:cNvSpPr>
              <a:spLocks/>
            </p:cNvSpPr>
            <p:nvPr userDrawn="1"/>
          </p:nvSpPr>
          <p:spPr bwMode="auto">
            <a:xfrm>
              <a:off x="1852613" y="6588125"/>
              <a:ext cx="53975" cy="138112"/>
            </a:xfrm>
            <a:custGeom>
              <a:avLst/>
              <a:gdLst>
                <a:gd name="T0" fmla="*/ 209 w 275"/>
                <a:gd name="T1" fmla="*/ 695 h 695"/>
                <a:gd name="T2" fmla="*/ 209 w 275"/>
                <a:gd name="T3" fmla="*/ 695 h 695"/>
                <a:gd name="T4" fmla="*/ 192 w 275"/>
                <a:gd name="T5" fmla="*/ 694 h 695"/>
                <a:gd name="T6" fmla="*/ 176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7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4 w 275"/>
                <a:gd name="T65" fmla="*/ 567 h 695"/>
                <a:gd name="T66" fmla="*/ 176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5 w 275"/>
                <a:gd name="T73" fmla="*/ 586 h 695"/>
                <a:gd name="T74" fmla="*/ 189 w 275"/>
                <a:gd name="T75" fmla="*/ 590 h 695"/>
                <a:gd name="T76" fmla="*/ 193 w 275"/>
                <a:gd name="T77" fmla="*/ 593 h 695"/>
                <a:gd name="T78" fmla="*/ 198 w 275"/>
                <a:gd name="T79" fmla="*/ 596 h 695"/>
                <a:gd name="T80" fmla="*/ 203 w 275"/>
                <a:gd name="T81" fmla="*/ 598 h 695"/>
                <a:gd name="T82" fmla="*/ 215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09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09" y="695"/>
                  </a:moveTo>
                  <a:lnTo>
                    <a:pt x="209" y="695"/>
                  </a:lnTo>
                  <a:lnTo>
                    <a:pt x="192" y="694"/>
                  </a:lnTo>
                  <a:lnTo>
                    <a:pt x="176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7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3" y="593"/>
                  </a:lnTo>
                  <a:lnTo>
                    <a:pt x="198" y="596"/>
                  </a:lnTo>
                  <a:lnTo>
                    <a:pt x="203" y="598"/>
                  </a:lnTo>
                  <a:lnTo>
                    <a:pt x="215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09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0" name="Freeform 33"/>
            <p:cNvSpPr>
              <a:spLocks/>
            </p:cNvSpPr>
            <p:nvPr userDrawn="1"/>
          </p:nvSpPr>
          <p:spPr bwMode="auto">
            <a:xfrm>
              <a:off x="1935163" y="6575425"/>
              <a:ext cx="85725" cy="150812"/>
            </a:xfrm>
            <a:custGeom>
              <a:avLst/>
              <a:gdLst>
                <a:gd name="T0" fmla="*/ 327 w 435"/>
                <a:gd name="T1" fmla="*/ 428 h 760"/>
                <a:gd name="T2" fmla="*/ 326 w 435"/>
                <a:gd name="T3" fmla="*/ 414 h 760"/>
                <a:gd name="T4" fmla="*/ 323 w 435"/>
                <a:gd name="T5" fmla="*/ 388 h 760"/>
                <a:gd name="T6" fmla="*/ 315 w 435"/>
                <a:gd name="T7" fmla="*/ 366 h 760"/>
                <a:gd name="T8" fmla="*/ 303 w 435"/>
                <a:gd name="T9" fmla="*/ 347 h 760"/>
                <a:gd name="T10" fmla="*/ 296 w 435"/>
                <a:gd name="T11" fmla="*/ 339 h 760"/>
                <a:gd name="T12" fmla="*/ 280 w 435"/>
                <a:gd name="T13" fmla="*/ 326 h 760"/>
                <a:gd name="T14" fmla="*/ 261 w 435"/>
                <a:gd name="T15" fmla="*/ 317 h 760"/>
                <a:gd name="T16" fmla="*/ 241 w 435"/>
                <a:gd name="T17" fmla="*/ 312 h 760"/>
                <a:gd name="T18" fmla="*/ 218 w 435"/>
                <a:gd name="T19" fmla="*/ 310 h 760"/>
                <a:gd name="T20" fmla="*/ 206 w 435"/>
                <a:gd name="T21" fmla="*/ 310 h 760"/>
                <a:gd name="T22" fmla="*/ 184 w 435"/>
                <a:gd name="T23" fmla="*/ 314 h 760"/>
                <a:gd name="T24" fmla="*/ 165 w 435"/>
                <a:gd name="T25" fmla="*/ 321 h 760"/>
                <a:gd name="T26" fmla="*/ 147 w 435"/>
                <a:gd name="T27" fmla="*/ 332 h 760"/>
                <a:gd name="T28" fmla="*/ 139 w 435"/>
                <a:gd name="T29" fmla="*/ 339 h 760"/>
                <a:gd name="T30" fmla="*/ 126 w 435"/>
                <a:gd name="T31" fmla="*/ 356 h 760"/>
                <a:gd name="T32" fmla="*/ 116 w 435"/>
                <a:gd name="T33" fmla="*/ 376 h 760"/>
                <a:gd name="T34" fmla="*/ 111 w 435"/>
                <a:gd name="T35" fmla="*/ 401 h 760"/>
                <a:gd name="T36" fmla="*/ 109 w 435"/>
                <a:gd name="T37" fmla="*/ 428 h 760"/>
                <a:gd name="T38" fmla="*/ 0 w 435"/>
                <a:gd name="T39" fmla="*/ 760 h 760"/>
                <a:gd name="T40" fmla="*/ 109 w 435"/>
                <a:gd name="T41" fmla="*/ 0 h 760"/>
                <a:gd name="T42" fmla="*/ 109 w 435"/>
                <a:gd name="T43" fmla="*/ 274 h 760"/>
                <a:gd name="T44" fmla="*/ 138 w 435"/>
                <a:gd name="T45" fmla="*/ 247 h 760"/>
                <a:gd name="T46" fmla="*/ 171 w 435"/>
                <a:gd name="T47" fmla="*/ 228 h 760"/>
                <a:gd name="T48" fmla="*/ 208 w 435"/>
                <a:gd name="T49" fmla="*/ 217 h 760"/>
                <a:gd name="T50" fmla="*/ 248 w 435"/>
                <a:gd name="T51" fmla="*/ 213 h 760"/>
                <a:gd name="T52" fmla="*/ 269 w 435"/>
                <a:gd name="T53" fmla="*/ 214 h 760"/>
                <a:gd name="T54" fmla="*/ 308 w 435"/>
                <a:gd name="T55" fmla="*/ 221 h 760"/>
                <a:gd name="T56" fmla="*/ 343 w 435"/>
                <a:gd name="T57" fmla="*/ 234 h 760"/>
                <a:gd name="T58" fmla="*/ 373 w 435"/>
                <a:gd name="T59" fmla="*/ 255 h 760"/>
                <a:gd name="T60" fmla="*/ 386 w 435"/>
                <a:gd name="T61" fmla="*/ 267 h 760"/>
                <a:gd name="T62" fmla="*/ 407 w 435"/>
                <a:gd name="T63" fmla="*/ 297 h 760"/>
                <a:gd name="T64" fmla="*/ 423 w 435"/>
                <a:gd name="T65" fmla="*/ 330 h 760"/>
                <a:gd name="T66" fmla="*/ 432 w 435"/>
                <a:gd name="T67" fmla="*/ 368 h 760"/>
                <a:gd name="T68" fmla="*/ 435 w 435"/>
                <a:gd name="T69" fmla="*/ 411 h 760"/>
                <a:gd name="T70" fmla="*/ 327 w 435"/>
                <a:gd name="T71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5" h="760">
                  <a:moveTo>
                    <a:pt x="327" y="760"/>
                  </a:moveTo>
                  <a:lnTo>
                    <a:pt x="327" y="428"/>
                  </a:lnTo>
                  <a:lnTo>
                    <a:pt x="327" y="428"/>
                  </a:lnTo>
                  <a:lnTo>
                    <a:pt x="326" y="414"/>
                  </a:lnTo>
                  <a:lnTo>
                    <a:pt x="325" y="401"/>
                  </a:lnTo>
                  <a:lnTo>
                    <a:pt x="323" y="388"/>
                  </a:lnTo>
                  <a:lnTo>
                    <a:pt x="319" y="376"/>
                  </a:lnTo>
                  <a:lnTo>
                    <a:pt x="315" y="366"/>
                  </a:lnTo>
                  <a:lnTo>
                    <a:pt x="309" y="356"/>
                  </a:lnTo>
                  <a:lnTo>
                    <a:pt x="303" y="347"/>
                  </a:lnTo>
                  <a:lnTo>
                    <a:pt x="296" y="339"/>
                  </a:lnTo>
                  <a:lnTo>
                    <a:pt x="296" y="339"/>
                  </a:lnTo>
                  <a:lnTo>
                    <a:pt x="288" y="332"/>
                  </a:lnTo>
                  <a:lnTo>
                    <a:pt x="280" y="326"/>
                  </a:lnTo>
                  <a:lnTo>
                    <a:pt x="271" y="321"/>
                  </a:lnTo>
                  <a:lnTo>
                    <a:pt x="261" y="317"/>
                  </a:lnTo>
                  <a:lnTo>
                    <a:pt x="251" y="314"/>
                  </a:lnTo>
                  <a:lnTo>
                    <a:pt x="241" y="312"/>
                  </a:lnTo>
                  <a:lnTo>
                    <a:pt x="230" y="310"/>
                  </a:lnTo>
                  <a:lnTo>
                    <a:pt x="218" y="310"/>
                  </a:lnTo>
                  <a:lnTo>
                    <a:pt x="218" y="310"/>
                  </a:lnTo>
                  <a:lnTo>
                    <a:pt x="206" y="310"/>
                  </a:lnTo>
                  <a:lnTo>
                    <a:pt x="195" y="312"/>
                  </a:lnTo>
                  <a:lnTo>
                    <a:pt x="184" y="314"/>
                  </a:lnTo>
                  <a:lnTo>
                    <a:pt x="174" y="317"/>
                  </a:lnTo>
                  <a:lnTo>
                    <a:pt x="165" y="321"/>
                  </a:lnTo>
                  <a:lnTo>
                    <a:pt x="156" y="326"/>
                  </a:lnTo>
                  <a:lnTo>
                    <a:pt x="147" y="332"/>
                  </a:lnTo>
                  <a:lnTo>
                    <a:pt x="139" y="339"/>
                  </a:lnTo>
                  <a:lnTo>
                    <a:pt x="139" y="339"/>
                  </a:lnTo>
                  <a:lnTo>
                    <a:pt x="132" y="347"/>
                  </a:lnTo>
                  <a:lnTo>
                    <a:pt x="126" y="356"/>
                  </a:lnTo>
                  <a:lnTo>
                    <a:pt x="121" y="366"/>
                  </a:lnTo>
                  <a:lnTo>
                    <a:pt x="116" y="376"/>
                  </a:lnTo>
                  <a:lnTo>
                    <a:pt x="113" y="388"/>
                  </a:lnTo>
                  <a:lnTo>
                    <a:pt x="111" y="401"/>
                  </a:lnTo>
                  <a:lnTo>
                    <a:pt x="109" y="414"/>
                  </a:lnTo>
                  <a:lnTo>
                    <a:pt x="109" y="428"/>
                  </a:lnTo>
                  <a:lnTo>
                    <a:pt x="109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274"/>
                  </a:lnTo>
                  <a:lnTo>
                    <a:pt x="109" y="274"/>
                  </a:lnTo>
                  <a:lnTo>
                    <a:pt x="123" y="259"/>
                  </a:lnTo>
                  <a:lnTo>
                    <a:pt x="138" y="247"/>
                  </a:lnTo>
                  <a:lnTo>
                    <a:pt x="155" y="237"/>
                  </a:lnTo>
                  <a:lnTo>
                    <a:pt x="171" y="228"/>
                  </a:lnTo>
                  <a:lnTo>
                    <a:pt x="189" y="222"/>
                  </a:lnTo>
                  <a:lnTo>
                    <a:pt x="208" y="217"/>
                  </a:lnTo>
                  <a:lnTo>
                    <a:pt x="227" y="214"/>
                  </a:lnTo>
                  <a:lnTo>
                    <a:pt x="248" y="213"/>
                  </a:lnTo>
                  <a:lnTo>
                    <a:pt x="248" y="213"/>
                  </a:lnTo>
                  <a:lnTo>
                    <a:pt x="269" y="214"/>
                  </a:lnTo>
                  <a:lnTo>
                    <a:pt x="289" y="217"/>
                  </a:lnTo>
                  <a:lnTo>
                    <a:pt x="308" y="221"/>
                  </a:lnTo>
                  <a:lnTo>
                    <a:pt x="327" y="227"/>
                  </a:lnTo>
                  <a:lnTo>
                    <a:pt x="343" y="234"/>
                  </a:lnTo>
                  <a:lnTo>
                    <a:pt x="359" y="244"/>
                  </a:lnTo>
                  <a:lnTo>
                    <a:pt x="373" y="255"/>
                  </a:lnTo>
                  <a:lnTo>
                    <a:pt x="386" y="267"/>
                  </a:lnTo>
                  <a:lnTo>
                    <a:pt x="386" y="267"/>
                  </a:lnTo>
                  <a:lnTo>
                    <a:pt x="397" y="281"/>
                  </a:lnTo>
                  <a:lnTo>
                    <a:pt x="407" y="297"/>
                  </a:lnTo>
                  <a:lnTo>
                    <a:pt x="416" y="313"/>
                  </a:lnTo>
                  <a:lnTo>
                    <a:pt x="423" y="330"/>
                  </a:lnTo>
                  <a:lnTo>
                    <a:pt x="428" y="349"/>
                  </a:lnTo>
                  <a:lnTo>
                    <a:pt x="432" y="368"/>
                  </a:lnTo>
                  <a:lnTo>
                    <a:pt x="434" y="389"/>
                  </a:lnTo>
                  <a:lnTo>
                    <a:pt x="435" y="411"/>
                  </a:lnTo>
                  <a:lnTo>
                    <a:pt x="435" y="760"/>
                  </a:lnTo>
                  <a:lnTo>
                    <a:pt x="327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1" name="Freeform 34"/>
            <p:cNvSpPr>
              <a:spLocks/>
            </p:cNvSpPr>
            <p:nvPr userDrawn="1"/>
          </p:nvSpPr>
          <p:spPr bwMode="auto">
            <a:xfrm>
              <a:off x="1098550" y="6688138"/>
              <a:ext cx="17463" cy="39687"/>
            </a:xfrm>
            <a:custGeom>
              <a:avLst/>
              <a:gdLst>
                <a:gd name="T0" fmla="*/ 30 w 89"/>
                <a:gd name="T1" fmla="*/ 7 h 196"/>
                <a:gd name="T2" fmla="*/ 30 w 89"/>
                <a:gd name="T3" fmla="*/ 7 h 196"/>
                <a:gd name="T4" fmla="*/ 27 w 89"/>
                <a:gd name="T5" fmla="*/ 1 h 196"/>
                <a:gd name="T6" fmla="*/ 25 w 89"/>
                <a:gd name="T7" fmla="*/ 0 h 196"/>
                <a:gd name="T8" fmla="*/ 24 w 89"/>
                <a:gd name="T9" fmla="*/ 0 h 196"/>
                <a:gd name="T10" fmla="*/ 22 w 89"/>
                <a:gd name="T11" fmla="*/ 1 h 196"/>
                <a:gd name="T12" fmla="*/ 21 w 89"/>
                <a:gd name="T13" fmla="*/ 2 h 196"/>
                <a:gd name="T14" fmla="*/ 20 w 89"/>
                <a:gd name="T15" fmla="*/ 8 h 196"/>
                <a:gd name="T16" fmla="*/ 0 w 89"/>
                <a:gd name="T17" fmla="*/ 190 h 196"/>
                <a:gd name="T18" fmla="*/ 0 w 89"/>
                <a:gd name="T19" fmla="*/ 190 h 196"/>
                <a:gd name="T20" fmla="*/ 1 w 89"/>
                <a:gd name="T21" fmla="*/ 196 h 196"/>
                <a:gd name="T22" fmla="*/ 85 w 89"/>
                <a:gd name="T23" fmla="*/ 196 h 196"/>
                <a:gd name="T24" fmla="*/ 85 w 89"/>
                <a:gd name="T25" fmla="*/ 196 h 196"/>
                <a:gd name="T26" fmla="*/ 88 w 89"/>
                <a:gd name="T27" fmla="*/ 191 h 196"/>
                <a:gd name="T28" fmla="*/ 89 w 89"/>
                <a:gd name="T29" fmla="*/ 189 h 196"/>
                <a:gd name="T30" fmla="*/ 88 w 89"/>
                <a:gd name="T31" fmla="*/ 186 h 196"/>
                <a:gd name="T32" fmla="*/ 30 w 89"/>
                <a:gd name="T33" fmla="*/ 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96">
                  <a:moveTo>
                    <a:pt x="30" y="7"/>
                  </a:moveTo>
                  <a:lnTo>
                    <a:pt x="30" y="7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1"/>
                  </a:lnTo>
                  <a:lnTo>
                    <a:pt x="89" y="189"/>
                  </a:lnTo>
                  <a:lnTo>
                    <a:pt x="88" y="186"/>
                  </a:lnTo>
                  <a:lnTo>
                    <a:pt x="3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2" name="Freeform 35"/>
            <p:cNvSpPr>
              <a:spLocks/>
            </p:cNvSpPr>
            <p:nvPr userDrawn="1"/>
          </p:nvSpPr>
          <p:spPr bwMode="auto">
            <a:xfrm>
              <a:off x="1263650" y="6686550"/>
              <a:ext cx="14288" cy="41275"/>
            </a:xfrm>
            <a:custGeom>
              <a:avLst/>
              <a:gdLst>
                <a:gd name="T0" fmla="*/ 32 w 77"/>
                <a:gd name="T1" fmla="*/ 3 h 207"/>
                <a:gd name="T2" fmla="*/ 0 w 77"/>
                <a:gd name="T3" fmla="*/ 207 h 207"/>
                <a:gd name="T4" fmla="*/ 77 w 77"/>
                <a:gd name="T5" fmla="*/ 207 h 207"/>
                <a:gd name="T6" fmla="*/ 38 w 77"/>
                <a:gd name="T7" fmla="*/ 3 h 207"/>
                <a:gd name="T8" fmla="*/ 38 w 77"/>
                <a:gd name="T9" fmla="*/ 3 h 207"/>
                <a:gd name="T10" fmla="*/ 37 w 77"/>
                <a:gd name="T11" fmla="*/ 1 h 207"/>
                <a:gd name="T12" fmla="*/ 35 w 77"/>
                <a:gd name="T13" fmla="*/ 0 h 207"/>
                <a:gd name="T14" fmla="*/ 33 w 77"/>
                <a:gd name="T15" fmla="*/ 1 h 207"/>
                <a:gd name="T16" fmla="*/ 32 w 77"/>
                <a:gd name="T17" fmla="*/ 3 h 207"/>
                <a:gd name="T18" fmla="*/ 32 w 77"/>
                <a:gd name="T19" fmla="*/ 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7">
                  <a:moveTo>
                    <a:pt x="32" y="3"/>
                  </a:moveTo>
                  <a:lnTo>
                    <a:pt x="0" y="207"/>
                  </a:lnTo>
                  <a:lnTo>
                    <a:pt x="77" y="207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3"/>
                  </a:lnTo>
                  <a:lnTo>
                    <a:pt x="3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3" name="Freeform 36"/>
            <p:cNvSpPr>
              <a:spLocks noEditPoints="1"/>
            </p:cNvSpPr>
            <p:nvPr userDrawn="1"/>
          </p:nvSpPr>
          <p:spPr bwMode="auto">
            <a:xfrm>
              <a:off x="1303338" y="6729413"/>
              <a:ext cx="17463" cy="17462"/>
            </a:xfrm>
            <a:custGeom>
              <a:avLst/>
              <a:gdLst>
                <a:gd name="T0" fmla="*/ 45 w 89"/>
                <a:gd name="T1" fmla="*/ 0 h 90"/>
                <a:gd name="T2" fmla="*/ 28 w 89"/>
                <a:gd name="T3" fmla="*/ 3 h 90"/>
                <a:gd name="T4" fmla="*/ 13 w 89"/>
                <a:gd name="T5" fmla="*/ 12 h 90"/>
                <a:gd name="T6" fmla="*/ 3 w 89"/>
                <a:gd name="T7" fmla="*/ 27 h 90"/>
                <a:gd name="T8" fmla="*/ 0 w 89"/>
                <a:gd name="T9" fmla="*/ 45 h 90"/>
                <a:gd name="T10" fmla="*/ 0 w 89"/>
                <a:gd name="T11" fmla="*/ 55 h 90"/>
                <a:gd name="T12" fmla="*/ 7 w 89"/>
                <a:gd name="T13" fmla="*/ 71 h 90"/>
                <a:gd name="T14" fmla="*/ 19 w 89"/>
                <a:gd name="T15" fmla="*/ 83 h 90"/>
                <a:gd name="T16" fmla="*/ 36 w 89"/>
                <a:gd name="T17" fmla="*/ 90 h 90"/>
                <a:gd name="T18" fmla="*/ 45 w 89"/>
                <a:gd name="T19" fmla="*/ 90 h 90"/>
                <a:gd name="T20" fmla="*/ 62 w 89"/>
                <a:gd name="T21" fmla="*/ 87 h 90"/>
                <a:gd name="T22" fmla="*/ 76 w 89"/>
                <a:gd name="T23" fmla="*/ 78 h 90"/>
                <a:gd name="T24" fmla="*/ 86 w 89"/>
                <a:gd name="T25" fmla="*/ 64 h 90"/>
                <a:gd name="T26" fmla="*/ 89 w 89"/>
                <a:gd name="T27" fmla="*/ 45 h 90"/>
                <a:gd name="T28" fmla="*/ 88 w 89"/>
                <a:gd name="T29" fmla="*/ 35 h 90"/>
                <a:gd name="T30" fmla="*/ 81 w 89"/>
                <a:gd name="T31" fmla="*/ 19 h 90"/>
                <a:gd name="T32" fmla="*/ 69 w 89"/>
                <a:gd name="T33" fmla="*/ 7 h 90"/>
                <a:gd name="T34" fmla="*/ 54 w 89"/>
                <a:gd name="T35" fmla="*/ 1 h 90"/>
                <a:gd name="T36" fmla="*/ 45 w 89"/>
                <a:gd name="T37" fmla="*/ 0 h 90"/>
                <a:gd name="T38" fmla="*/ 45 w 89"/>
                <a:gd name="T39" fmla="*/ 83 h 90"/>
                <a:gd name="T40" fmla="*/ 30 w 89"/>
                <a:gd name="T41" fmla="*/ 80 h 90"/>
                <a:gd name="T42" fmla="*/ 19 w 89"/>
                <a:gd name="T43" fmla="*/ 72 h 90"/>
                <a:gd name="T44" fmla="*/ 12 w 89"/>
                <a:gd name="T45" fmla="*/ 60 h 90"/>
                <a:gd name="T46" fmla="*/ 9 w 89"/>
                <a:gd name="T47" fmla="*/ 45 h 90"/>
                <a:gd name="T48" fmla="*/ 10 w 89"/>
                <a:gd name="T49" fmla="*/ 37 h 90"/>
                <a:gd name="T50" fmla="*/ 15 w 89"/>
                <a:gd name="T51" fmla="*/ 24 h 90"/>
                <a:gd name="T52" fmla="*/ 24 w 89"/>
                <a:gd name="T53" fmla="*/ 14 h 90"/>
                <a:gd name="T54" fmla="*/ 38 w 89"/>
                <a:gd name="T55" fmla="*/ 9 h 90"/>
                <a:gd name="T56" fmla="*/ 45 w 89"/>
                <a:gd name="T57" fmla="*/ 8 h 90"/>
                <a:gd name="T58" fmla="*/ 58 w 89"/>
                <a:gd name="T59" fmla="*/ 11 h 90"/>
                <a:gd name="T60" fmla="*/ 69 w 89"/>
                <a:gd name="T61" fmla="*/ 18 h 90"/>
                <a:gd name="T62" fmla="*/ 77 w 89"/>
                <a:gd name="T63" fmla="*/ 30 h 90"/>
                <a:gd name="T64" fmla="*/ 79 w 89"/>
                <a:gd name="T65" fmla="*/ 45 h 90"/>
                <a:gd name="T66" fmla="*/ 79 w 89"/>
                <a:gd name="T67" fmla="*/ 53 h 90"/>
                <a:gd name="T68" fmla="*/ 74 w 89"/>
                <a:gd name="T69" fmla="*/ 67 h 90"/>
                <a:gd name="T70" fmla="*/ 64 w 89"/>
                <a:gd name="T71" fmla="*/ 77 h 90"/>
                <a:gd name="T72" fmla="*/ 52 w 89"/>
                <a:gd name="T73" fmla="*/ 82 h 90"/>
                <a:gd name="T74" fmla="*/ 45 w 89"/>
                <a:gd name="T75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90">
                  <a:moveTo>
                    <a:pt x="45" y="0"/>
                  </a:moveTo>
                  <a:lnTo>
                    <a:pt x="45" y="0"/>
                  </a:lnTo>
                  <a:lnTo>
                    <a:pt x="36" y="1"/>
                  </a:lnTo>
                  <a:lnTo>
                    <a:pt x="28" y="3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3" y="63"/>
                  </a:lnTo>
                  <a:lnTo>
                    <a:pt x="7" y="71"/>
                  </a:lnTo>
                  <a:lnTo>
                    <a:pt x="12" y="77"/>
                  </a:lnTo>
                  <a:lnTo>
                    <a:pt x="19" y="83"/>
                  </a:lnTo>
                  <a:lnTo>
                    <a:pt x="26" y="87"/>
                  </a:lnTo>
                  <a:lnTo>
                    <a:pt x="36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54" y="90"/>
                  </a:lnTo>
                  <a:lnTo>
                    <a:pt x="62" y="87"/>
                  </a:lnTo>
                  <a:lnTo>
                    <a:pt x="69" y="83"/>
                  </a:lnTo>
                  <a:lnTo>
                    <a:pt x="76" y="78"/>
                  </a:lnTo>
                  <a:lnTo>
                    <a:pt x="81" y="71"/>
                  </a:lnTo>
                  <a:lnTo>
                    <a:pt x="86" y="64"/>
                  </a:lnTo>
                  <a:lnTo>
                    <a:pt x="88" y="55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8" y="35"/>
                  </a:lnTo>
                  <a:lnTo>
                    <a:pt x="86" y="27"/>
                  </a:lnTo>
                  <a:lnTo>
                    <a:pt x="81" y="19"/>
                  </a:lnTo>
                  <a:lnTo>
                    <a:pt x="76" y="12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45" y="83"/>
                  </a:moveTo>
                  <a:lnTo>
                    <a:pt x="45" y="83"/>
                  </a:lnTo>
                  <a:lnTo>
                    <a:pt x="37" y="82"/>
                  </a:lnTo>
                  <a:lnTo>
                    <a:pt x="30" y="80"/>
                  </a:lnTo>
                  <a:lnTo>
                    <a:pt x="24" y="76"/>
                  </a:lnTo>
                  <a:lnTo>
                    <a:pt x="19" y="72"/>
                  </a:lnTo>
                  <a:lnTo>
                    <a:pt x="15" y="66"/>
                  </a:lnTo>
                  <a:lnTo>
                    <a:pt x="12" y="60"/>
                  </a:lnTo>
                  <a:lnTo>
                    <a:pt x="10" y="53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30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4" y="14"/>
                  </a:lnTo>
                  <a:lnTo>
                    <a:pt x="31" y="11"/>
                  </a:lnTo>
                  <a:lnTo>
                    <a:pt x="38" y="9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52" y="9"/>
                  </a:lnTo>
                  <a:lnTo>
                    <a:pt x="58" y="11"/>
                  </a:lnTo>
                  <a:lnTo>
                    <a:pt x="64" y="14"/>
                  </a:lnTo>
                  <a:lnTo>
                    <a:pt x="69" y="18"/>
                  </a:lnTo>
                  <a:lnTo>
                    <a:pt x="74" y="24"/>
                  </a:lnTo>
                  <a:lnTo>
                    <a:pt x="77" y="30"/>
                  </a:lnTo>
                  <a:lnTo>
                    <a:pt x="79" y="37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53"/>
                  </a:lnTo>
                  <a:lnTo>
                    <a:pt x="77" y="60"/>
                  </a:lnTo>
                  <a:lnTo>
                    <a:pt x="74" y="67"/>
                  </a:lnTo>
                  <a:lnTo>
                    <a:pt x="69" y="72"/>
                  </a:lnTo>
                  <a:lnTo>
                    <a:pt x="64" y="77"/>
                  </a:lnTo>
                  <a:lnTo>
                    <a:pt x="58" y="80"/>
                  </a:lnTo>
                  <a:lnTo>
                    <a:pt x="52" y="82"/>
                  </a:lnTo>
                  <a:lnTo>
                    <a:pt x="45" y="83"/>
                  </a:lnTo>
                  <a:lnTo>
                    <a:pt x="45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4" name="Freeform 37"/>
            <p:cNvSpPr>
              <a:spLocks noEditPoints="1"/>
            </p:cNvSpPr>
            <p:nvPr userDrawn="1"/>
          </p:nvSpPr>
          <p:spPr bwMode="auto">
            <a:xfrm>
              <a:off x="1308100" y="6734175"/>
              <a:ext cx="7938" cy="9525"/>
            </a:xfrm>
            <a:custGeom>
              <a:avLst/>
              <a:gdLst>
                <a:gd name="T0" fmla="*/ 37 w 38"/>
                <a:gd name="T1" fmla="*/ 14 h 50"/>
                <a:gd name="T2" fmla="*/ 37 w 38"/>
                <a:gd name="T3" fmla="*/ 14 h 50"/>
                <a:gd name="T4" fmla="*/ 37 w 38"/>
                <a:gd name="T5" fmla="*/ 11 h 50"/>
                <a:gd name="T6" fmla="*/ 36 w 38"/>
                <a:gd name="T7" fmla="*/ 8 h 50"/>
                <a:gd name="T8" fmla="*/ 34 w 38"/>
                <a:gd name="T9" fmla="*/ 5 h 50"/>
                <a:gd name="T10" fmla="*/ 32 w 38"/>
                <a:gd name="T11" fmla="*/ 3 h 50"/>
                <a:gd name="T12" fmla="*/ 30 w 38"/>
                <a:gd name="T13" fmla="*/ 2 h 50"/>
                <a:gd name="T14" fmla="*/ 27 w 38"/>
                <a:gd name="T15" fmla="*/ 1 h 50"/>
                <a:gd name="T16" fmla="*/ 19 w 38"/>
                <a:gd name="T17" fmla="*/ 0 h 50"/>
                <a:gd name="T18" fmla="*/ 0 w 38"/>
                <a:gd name="T19" fmla="*/ 0 h 50"/>
                <a:gd name="T20" fmla="*/ 0 w 38"/>
                <a:gd name="T21" fmla="*/ 50 h 50"/>
                <a:gd name="T22" fmla="*/ 8 w 38"/>
                <a:gd name="T23" fmla="*/ 50 h 50"/>
                <a:gd name="T24" fmla="*/ 8 w 38"/>
                <a:gd name="T25" fmla="*/ 29 h 50"/>
                <a:gd name="T26" fmla="*/ 16 w 38"/>
                <a:gd name="T27" fmla="*/ 29 h 50"/>
                <a:gd name="T28" fmla="*/ 29 w 38"/>
                <a:gd name="T29" fmla="*/ 50 h 50"/>
                <a:gd name="T30" fmla="*/ 38 w 38"/>
                <a:gd name="T31" fmla="*/ 50 h 50"/>
                <a:gd name="T32" fmla="*/ 24 w 38"/>
                <a:gd name="T33" fmla="*/ 28 h 50"/>
                <a:gd name="T34" fmla="*/ 24 w 38"/>
                <a:gd name="T35" fmla="*/ 28 h 50"/>
                <a:gd name="T36" fmla="*/ 29 w 38"/>
                <a:gd name="T37" fmla="*/ 27 h 50"/>
                <a:gd name="T38" fmla="*/ 33 w 38"/>
                <a:gd name="T39" fmla="*/ 24 h 50"/>
                <a:gd name="T40" fmla="*/ 36 w 38"/>
                <a:gd name="T41" fmla="*/ 20 h 50"/>
                <a:gd name="T42" fmla="*/ 37 w 38"/>
                <a:gd name="T43" fmla="*/ 14 h 50"/>
                <a:gd name="T44" fmla="*/ 37 w 38"/>
                <a:gd name="T45" fmla="*/ 14 h 50"/>
                <a:gd name="T46" fmla="*/ 8 w 38"/>
                <a:gd name="T47" fmla="*/ 22 h 50"/>
                <a:gd name="T48" fmla="*/ 8 w 38"/>
                <a:gd name="T49" fmla="*/ 7 h 50"/>
                <a:gd name="T50" fmla="*/ 18 w 38"/>
                <a:gd name="T51" fmla="*/ 7 h 50"/>
                <a:gd name="T52" fmla="*/ 18 w 38"/>
                <a:gd name="T53" fmla="*/ 7 h 50"/>
                <a:gd name="T54" fmla="*/ 22 w 38"/>
                <a:gd name="T55" fmla="*/ 7 h 50"/>
                <a:gd name="T56" fmla="*/ 25 w 38"/>
                <a:gd name="T57" fmla="*/ 8 h 50"/>
                <a:gd name="T58" fmla="*/ 28 w 38"/>
                <a:gd name="T59" fmla="*/ 10 h 50"/>
                <a:gd name="T60" fmla="*/ 28 w 38"/>
                <a:gd name="T61" fmla="*/ 12 h 50"/>
                <a:gd name="T62" fmla="*/ 29 w 38"/>
                <a:gd name="T63" fmla="*/ 14 h 50"/>
                <a:gd name="T64" fmla="*/ 29 w 38"/>
                <a:gd name="T65" fmla="*/ 14 h 50"/>
                <a:gd name="T66" fmla="*/ 28 w 38"/>
                <a:gd name="T67" fmla="*/ 18 h 50"/>
                <a:gd name="T68" fmla="*/ 25 w 38"/>
                <a:gd name="T69" fmla="*/ 20 h 50"/>
                <a:gd name="T70" fmla="*/ 21 w 38"/>
                <a:gd name="T71" fmla="*/ 21 h 50"/>
                <a:gd name="T72" fmla="*/ 17 w 38"/>
                <a:gd name="T73" fmla="*/ 22 h 50"/>
                <a:gd name="T74" fmla="*/ 8 w 38"/>
                <a:gd name="T75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0">
                  <a:moveTo>
                    <a:pt x="37" y="14"/>
                  </a:moveTo>
                  <a:lnTo>
                    <a:pt x="37" y="14"/>
                  </a:lnTo>
                  <a:lnTo>
                    <a:pt x="37" y="11"/>
                  </a:lnTo>
                  <a:lnTo>
                    <a:pt x="36" y="8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8" y="50"/>
                  </a:lnTo>
                  <a:lnTo>
                    <a:pt x="8" y="29"/>
                  </a:lnTo>
                  <a:lnTo>
                    <a:pt x="16" y="29"/>
                  </a:lnTo>
                  <a:lnTo>
                    <a:pt x="29" y="50"/>
                  </a:lnTo>
                  <a:lnTo>
                    <a:pt x="38" y="5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9" y="27"/>
                  </a:lnTo>
                  <a:lnTo>
                    <a:pt x="33" y="24"/>
                  </a:lnTo>
                  <a:lnTo>
                    <a:pt x="36" y="20"/>
                  </a:lnTo>
                  <a:lnTo>
                    <a:pt x="37" y="14"/>
                  </a:lnTo>
                  <a:lnTo>
                    <a:pt x="37" y="14"/>
                  </a:lnTo>
                  <a:close/>
                  <a:moveTo>
                    <a:pt x="8" y="22"/>
                  </a:moveTo>
                  <a:lnTo>
                    <a:pt x="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5" y="20"/>
                  </a:lnTo>
                  <a:lnTo>
                    <a:pt x="21" y="21"/>
                  </a:lnTo>
                  <a:lnTo>
                    <a:pt x="17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5" name="Freeform 38"/>
            <p:cNvSpPr>
              <a:spLocks noEditPoints="1"/>
            </p:cNvSpPr>
            <p:nvPr userDrawn="1"/>
          </p:nvSpPr>
          <p:spPr bwMode="auto">
            <a:xfrm>
              <a:off x="1035050" y="6526213"/>
              <a:ext cx="285750" cy="201612"/>
            </a:xfrm>
            <a:custGeom>
              <a:avLst/>
              <a:gdLst>
                <a:gd name="T0" fmla="*/ 0 w 1438"/>
                <a:gd name="T1" fmla="*/ 1014 h 1014"/>
                <a:gd name="T2" fmla="*/ 298 w 1438"/>
                <a:gd name="T3" fmla="*/ 999 h 1014"/>
                <a:gd name="T4" fmla="*/ 272 w 1438"/>
                <a:gd name="T5" fmla="*/ 763 h 1014"/>
                <a:gd name="T6" fmla="*/ 197 w 1438"/>
                <a:gd name="T7" fmla="*/ 834 h 1014"/>
                <a:gd name="T8" fmla="*/ 271 w 1438"/>
                <a:gd name="T9" fmla="*/ 675 h 1014"/>
                <a:gd name="T10" fmla="*/ 357 w 1438"/>
                <a:gd name="T11" fmla="*/ 634 h 1014"/>
                <a:gd name="T12" fmla="*/ 431 w 1438"/>
                <a:gd name="T13" fmla="*/ 577 h 1014"/>
                <a:gd name="T14" fmla="*/ 484 w 1438"/>
                <a:gd name="T15" fmla="*/ 265 h 1014"/>
                <a:gd name="T16" fmla="*/ 506 w 1438"/>
                <a:gd name="T17" fmla="*/ 231 h 1014"/>
                <a:gd name="T18" fmla="*/ 574 w 1438"/>
                <a:gd name="T19" fmla="*/ 217 h 1014"/>
                <a:gd name="T20" fmla="*/ 653 w 1438"/>
                <a:gd name="T21" fmla="*/ 217 h 1014"/>
                <a:gd name="T22" fmla="*/ 683 w 1438"/>
                <a:gd name="T23" fmla="*/ 244 h 1014"/>
                <a:gd name="T24" fmla="*/ 726 w 1438"/>
                <a:gd name="T25" fmla="*/ 519 h 1014"/>
                <a:gd name="T26" fmla="*/ 736 w 1438"/>
                <a:gd name="T27" fmla="*/ 485 h 1014"/>
                <a:gd name="T28" fmla="*/ 781 w 1438"/>
                <a:gd name="T29" fmla="*/ 320 h 1014"/>
                <a:gd name="T30" fmla="*/ 806 w 1438"/>
                <a:gd name="T31" fmla="*/ 307 h 1014"/>
                <a:gd name="T32" fmla="*/ 894 w 1438"/>
                <a:gd name="T33" fmla="*/ 305 h 1014"/>
                <a:gd name="T34" fmla="*/ 922 w 1438"/>
                <a:gd name="T35" fmla="*/ 330 h 1014"/>
                <a:gd name="T36" fmla="*/ 1030 w 1438"/>
                <a:gd name="T37" fmla="*/ 574 h 1014"/>
                <a:gd name="T38" fmla="*/ 1140 w 1438"/>
                <a:gd name="T39" fmla="*/ 580 h 1014"/>
                <a:gd name="T40" fmla="*/ 1240 w 1438"/>
                <a:gd name="T41" fmla="*/ 610 h 1014"/>
                <a:gd name="T42" fmla="*/ 1275 w 1438"/>
                <a:gd name="T43" fmla="*/ 718 h 1014"/>
                <a:gd name="T44" fmla="*/ 1267 w 1438"/>
                <a:gd name="T45" fmla="*/ 834 h 1014"/>
                <a:gd name="T46" fmla="*/ 1259 w 1438"/>
                <a:gd name="T47" fmla="*/ 822 h 1014"/>
                <a:gd name="T48" fmla="*/ 1242 w 1438"/>
                <a:gd name="T49" fmla="*/ 740 h 1014"/>
                <a:gd name="T50" fmla="*/ 322 w 1438"/>
                <a:gd name="T51" fmla="*/ 628 h 1014"/>
                <a:gd name="T52" fmla="*/ 291 w 1438"/>
                <a:gd name="T53" fmla="*/ 600 h 1014"/>
                <a:gd name="T54" fmla="*/ 293 w 1438"/>
                <a:gd name="T55" fmla="*/ 553 h 1014"/>
                <a:gd name="T56" fmla="*/ 320 w 1438"/>
                <a:gd name="T57" fmla="*/ 532 h 1014"/>
                <a:gd name="T58" fmla="*/ 353 w 1438"/>
                <a:gd name="T59" fmla="*/ 561 h 1014"/>
                <a:gd name="T60" fmla="*/ 349 w 1438"/>
                <a:gd name="T61" fmla="*/ 609 h 1014"/>
                <a:gd name="T62" fmla="*/ 322 w 1438"/>
                <a:gd name="T63" fmla="*/ 628 h 1014"/>
                <a:gd name="T64" fmla="*/ 567 w 1438"/>
                <a:gd name="T65" fmla="*/ 186 h 1014"/>
                <a:gd name="T66" fmla="*/ 539 w 1438"/>
                <a:gd name="T67" fmla="*/ 135 h 1014"/>
                <a:gd name="T68" fmla="*/ 551 w 1438"/>
                <a:gd name="T69" fmla="*/ 78 h 1014"/>
                <a:gd name="T70" fmla="*/ 579 w 1438"/>
                <a:gd name="T71" fmla="*/ 58 h 1014"/>
                <a:gd name="T72" fmla="*/ 606 w 1438"/>
                <a:gd name="T73" fmla="*/ 64 h 1014"/>
                <a:gd name="T74" fmla="*/ 635 w 1438"/>
                <a:gd name="T75" fmla="*/ 113 h 1014"/>
                <a:gd name="T76" fmla="*/ 624 w 1438"/>
                <a:gd name="T77" fmla="*/ 167 h 1014"/>
                <a:gd name="T78" fmla="*/ 594 w 1438"/>
                <a:gd name="T79" fmla="*/ 193 h 1014"/>
                <a:gd name="T80" fmla="*/ 829 w 1438"/>
                <a:gd name="T81" fmla="*/ 289 h 1014"/>
                <a:gd name="T82" fmla="*/ 800 w 1438"/>
                <a:gd name="T83" fmla="*/ 245 h 1014"/>
                <a:gd name="T84" fmla="*/ 804 w 1438"/>
                <a:gd name="T85" fmla="*/ 202 h 1014"/>
                <a:gd name="T86" fmla="*/ 833 w 1438"/>
                <a:gd name="T87" fmla="*/ 173 h 1014"/>
                <a:gd name="T88" fmla="*/ 855 w 1438"/>
                <a:gd name="T89" fmla="*/ 178 h 1014"/>
                <a:gd name="T90" fmla="*/ 883 w 1438"/>
                <a:gd name="T91" fmla="*/ 241 h 1014"/>
                <a:gd name="T92" fmla="*/ 863 w 1438"/>
                <a:gd name="T93" fmla="*/ 283 h 1014"/>
                <a:gd name="T94" fmla="*/ 1182 w 1438"/>
                <a:gd name="T95" fmla="*/ 579 h 1014"/>
                <a:gd name="T96" fmla="*/ 1157 w 1438"/>
                <a:gd name="T97" fmla="*/ 556 h 1014"/>
                <a:gd name="T98" fmla="*/ 1161 w 1438"/>
                <a:gd name="T99" fmla="*/ 512 h 1014"/>
                <a:gd name="T100" fmla="*/ 1194 w 1438"/>
                <a:gd name="T101" fmla="*/ 483 h 1014"/>
                <a:gd name="T102" fmla="*/ 1221 w 1438"/>
                <a:gd name="T103" fmla="*/ 502 h 1014"/>
                <a:gd name="T104" fmla="*/ 1223 w 1438"/>
                <a:gd name="T105" fmla="*/ 539 h 1014"/>
                <a:gd name="T106" fmla="*/ 1197 w 1438"/>
                <a:gd name="T107" fmla="*/ 575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8" h="1014">
                  <a:moveTo>
                    <a:pt x="999" y="437"/>
                  </a:moveTo>
                  <a:lnTo>
                    <a:pt x="999" y="0"/>
                  </a:lnTo>
                  <a:lnTo>
                    <a:pt x="442" y="0"/>
                  </a:lnTo>
                  <a:lnTo>
                    <a:pt x="442" y="437"/>
                  </a:lnTo>
                  <a:lnTo>
                    <a:pt x="0" y="437"/>
                  </a:lnTo>
                  <a:lnTo>
                    <a:pt x="0" y="1014"/>
                  </a:lnTo>
                  <a:lnTo>
                    <a:pt x="292" y="1014"/>
                  </a:lnTo>
                  <a:lnTo>
                    <a:pt x="292" y="1014"/>
                  </a:lnTo>
                  <a:lnTo>
                    <a:pt x="295" y="1011"/>
                  </a:lnTo>
                  <a:lnTo>
                    <a:pt x="296" y="1007"/>
                  </a:lnTo>
                  <a:lnTo>
                    <a:pt x="297" y="1003"/>
                  </a:lnTo>
                  <a:lnTo>
                    <a:pt x="298" y="999"/>
                  </a:lnTo>
                  <a:lnTo>
                    <a:pt x="279" y="765"/>
                  </a:lnTo>
                  <a:lnTo>
                    <a:pt x="279" y="765"/>
                  </a:lnTo>
                  <a:lnTo>
                    <a:pt x="279" y="762"/>
                  </a:lnTo>
                  <a:lnTo>
                    <a:pt x="277" y="760"/>
                  </a:lnTo>
                  <a:lnTo>
                    <a:pt x="275" y="761"/>
                  </a:lnTo>
                  <a:lnTo>
                    <a:pt x="272" y="763"/>
                  </a:lnTo>
                  <a:lnTo>
                    <a:pt x="205" y="834"/>
                  </a:lnTo>
                  <a:lnTo>
                    <a:pt x="205" y="834"/>
                  </a:lnTo>
                  <a:lnTo>
                    <a:pt x="203" y="836"/>
                  </a:lnTo>
                  <a:lnTo>
                    <a:pt x="201" y="836"/>
                  </a:lnTo>
                  <a:lnTo>
                    <a:pt x="199" y="835"/>
                  </a:lnTo>
                  <a:lnTo>
                    <a:pt x="197" y="834"/>
                  </a:lnTo>
                  <a:lnTo>
                    <a:pt x="195" y="832"/>
                  </a:lnTo>
                  <a:lnTo>
                    <a:pt x="194" y="830"/>
                  </a:lnTo>
                  <a:lnTo>
                    <a:pt x="194" y="827"/>
                  </a:lnTo>
                  <a:lnTo>
                    <a:pt x="194" y="825"/>
                  </a:lnTo>
                  <a:lnTo>
                    <a:pt x="271" y="675"/>
                  </a:lnTo>
                  <a:lnTo>
                    <a:pt x="271" y="675"/>
                  </a:lnTo>
                  <a:lnTo>
                    <a:pt x="273" y="671"/>
                  </a:lnTo>
                  <a:lnTo>
                    <a:pt x="276" y="667"/>
                  </a:lnTo>
                  <a:lnTo>
                    <a:pt x="284" y="660"/>
                  </a:lnTo>
                  <a:lnTo>
                    <a:pt x="293" y="653"/>
                  </a:lnTo>
                  <a:lnTo>
                    <a:pt x="301" y="649"/>
                  </a:lnTo>
                  <a:lnTo>
                    <a:pt x="357" y="634"/>
                  </a:lnTo>
                  <a:lnTo>
                    <a:pt x="357" y="634"/>
                  </a:lnTo>
                  <a:lnTo>
                    <a:pt x="363" y="632"/>
                  </a:lnTo>
                  <a:lnTo>
                    <a:pt x="369" y="629"/>
                  </a:lnTo>
                  <a:lnTo>
                    <a:pt x="377" y="625"/>
                  </a:lnTo>
                  <a:lnTo>
                    <a:pt x="431" y="577"/>
                  </a:lnTo>
                  <a:lnTo>
                    <a:pt x="431" y="577"/>
                  </a:lnTo>
                  <a:lnTo>
                    <a:pt x="437" y="573"/>
                  </a:lnTo>
                  <a:lnTo>
                    <a:pt x="440" y="569"/>
                  </a:lnTo>
                  <a:lnTo>
                    <a:pt x="442" y="563"/>
                  </a:lnTo>
                  <a:lnTo>
                    <a:pt x="444" y="554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6" y="257"/>
                  </a:lnTo>
                  <a:lnTo>
                    <a:pt x="489" y="250"/>
                  </a:lnTo>
                  <a:lnTo>
                    <a:pt x="492" y="244"/>
                  </a:lnTo>
                  <a:lnTo>
                    <a:pt x="496" y="239"/>
                  </a:lnTo>
                  <a:lnTo>
                    <a:pt x="500" y="235"/>
                  </a:lnTo>
                  <a:lnTo>
                    <a:pt x="506" y="231"/>
                  </a:lnTo>
                  <a:lnTo>
                    <a:pt x="512" y="229"/>
                  </a:lnTo>
                  <a:lnTo>
                    <a:pt x="519" y="226"/>
                  </a:lnTo>
                  <a:lnTo>
                    <a:pt x="519" y="226"/>
                  </a:lnTo>
                  <a:lnTo>
                    <a:pt x="533" y="223"/>
                  </a:lnTo>
                  <a:lnTo>
                    <a:pt x="551" y="220"/>
                  </a:lnTo>
                  <a:lnTo>
                    <a:pt x="574" y="217"/>
                  </a:lnTo>
                  <a:lnTo>
                    <a:pt x="604" y="215"/>
                  </a:lnTo>
                  <a:lnTo>
                    <a:pt x="604" y="215"/>
                  </a:lnTo>
                  <a:lnTo>
                    <a:pt x="642" y="216"/>
                  </a:lnTo>
                  <a:lnTo>
                    <a:pt x="642" y="216"/>
                  </a:lnTo>
                  <a:lnTo>
                    <a:pt x="648" y="216"/>
                  </a:lnTo>
                  <a:lnTo>
                    <a:pt x="653" y="217"/>
                  </a:lnTo>
                  <a:lnTo>
                    <a:pt x="658" y="219"/>
                  </a:lnTo>
                  <a:lnTo>
                    <a:pt x="663" y="221"/>
                  </a:lnTo>
                  <a:lnTo>
                    <a:pt x="670" y="226"/>
                  </a:lnTo>
                  <a:lnTo>
                    <a:pt x="676" y="232"/>
                  </a:lnTo>
                  <a:lnTo>
                    <a:pt x="680" y="238"/>
                  </a:lnTo>
                  <a:lnTo>
                    <a:pt x="683" y="244"/>
                  </a:lnTo>
                  <a:lnTo>
                    <a:pt x="686" y="253"/>
                  </a:lnTo>
                  <a:lnTo>
                    <a:pt x="686" y="253"/>
                  </a:lnTo>
                  <a:lnTo>
                    <a:pt x="706" y="388"/>
                  </a:lnTo>
                  <a:lnTo>
                    <a:pt x="725" y="515"/>
                  </a:lnTo>
                  <a:lnTo>
                    <a:pt x="725" y="515"/>
                  </a:lnTo>
                  <a:lnTo>
                    <a:pt x="726" y="519"/>
                  </a:lnTo>
                  <a:lnTo>
                    <a:pt x="727" y="519"/>
                  </a:lnTo>
                  <a:lnTo>
                    <a:pt x="728" y="519"/>
                  </a:lnTo>
                  <a:lnTo>
                    <a:pt x="729" y="517"/>
                  </a:lnTo>
                  <a:lnTo>
                    <a:pt x="730" y="515"/>
                  </a:lnTo>
                  <a:lnTo>
                    <a:pt x="730" y="515"/>
                  </a:lnTo>
                  <a:lnTo>
                    <a:pt x="736" y="485"/>
                  </a:lnTo>
                  <a:lnTo>
                    <a:pt x="736" y="485"/>
                  </a:lnTo>
                  <a:lnTo>
                    <a:pt x="770" y="339"/>
                  </a:lnTo>
                  <a:lnTo>
                    <a:pt x="770" y="339"/>
                  </a:lnTo>
                  <a:lnTo>
                    <a:pt x="773" y="331"/>
                  </a:lnTo>
                  <a:lnTo>
                    <a:pt x="776" y="325"/>
                  </a:lnTo>
                  <a:lnTo>
                    <a:pt x="781" y="320"/>
                  </a:lnTo>
                  <a:lnTo>
                    <a:pt x="786" y="315"/>
                  </a:lnTo>
                  <a:lnTo>
                    <a:pt x="791" y="312"/>
                  </a:lnTo>
                  <a:lnTo>
                    <a:pt x="796" y="310"/>
                  </a:lnTo>
                  <a:lnTo>
                    <a:pt x="801" y="308"/>
                  </a:lnTo>
                  <a:lnTo>
                    <a:pt x="806" y="307"/>
                  </a:lnTo>
                  <a:lnTo>
                    <a:pt x="806" y="307"/>
                  </a:lnTo>
                  <a:lnTo>
                    <a:pt x="843" y="304"/>
                  </a:lnTo>
                  <a:lnTo>
                    <a:pt x="866" y="303"/>
                  </a:lnTo>
                  <a:lnTo>
                    <a:pt x="883" y="303"/>
                  </a:lnTo>
                  <a:lnTo>
                    <a:pt x="883" y="303"/>
                  </a:lnTo>
                  <a:lnTo>
                    <a:pt x="888" y="303"/>
                  </a:lnTo>
                  <a:lnTo>
                    <a:pt x="894" y="305"/>
                  </a:lnTo>
                  <a:lnTo>
                    <a:pt x="899" y="307"/>
                  </a:lnTo>
                  <a:lnTo>
                    <a:pt x="904" y="310"/>
                  </a:lnTo>
                  <a:lnTo>
                    <a:pt x="909" y="313"/>
                  </a:lnTo>
                  <a:lnTo>
                    <a:pt x="914" y="318"/>
                  </a:lnTo>
                  <a:lnTo>
                    <a:pt x="918" y="324"/>
                  </a:lnTo>
                  <a:lnTo>
                    <a:pt x="922" y="330"/>
                  </a:lnTo>
                  <a:lnTo>
                    <a:pt x="1019" y="568"/>
                  </a:lnTo>
                  <a:lnTo>
                    <a:pt x="1019" y="568"/>
                  </a:lnTo>
                  <a:lnTo>
                    <a:pt x="1020" y="571"/>
                  </a:lnTo>
                  <a:lnTo>
                    <a:pt x="1022" y="572"/>
                  </a:lnTo>
                  <a:lnTo>
                    <a:pt x="1026" y="574"/>
                  </a:lnTo>
                  <a:lnTo>
                    <a:pt x="1030" y="574"/>
                  </a:lnTo>
                  <a:lnTo>
                    <a:pt x="1033" y="574"/>
                  </a:lnTo>
                  <a:lnTo>
                    <a:pt x="1121" y="578"/>
                  </a:lnTo>
                  <a:lnTo>
                    <a:pt x="1121" y="578"/>
                  </a:lnTo>
                  <a:lnTo>
                    <a:pt x="1131" y="579"/>
                  </a:lnTo>
                  <a:lnTo>
                    <a:pt x="1136" y="579"/>
                  </a:lnTo>
                  <a:lnTo>
                    <a:pt x="1140" y="580"/>
                  </a:lnTo>
                  <a:lnTo>
                    <a:pt x="1223" y="598"/>
                  </a:lnTo>
                  <a:lnTo>
                    <a:pt x="1223" y="598"/>
                  </a:lnTo>
                  <a:lnTo>
                    <a:pt x="1228" y="599"/>
                  </a:lnTo>
                  <a:lnTo>
                    <a:pt x="1234" y="603"/>
                  </a:lnTo>
                  <a:lnTo>
                    <a:pt x="1237" y="606"/>
                  </a:lnTo>
                  <a:lnTo>
                    <a:pt x="1240" y="610"/>
                  </a:lnTo>
                  <a:lnTo>
                    <a:pt x="1243" y="614"/>
                  </a:lnTo>
                  <a:lnTo>
                    <a:pt x="1245" y="620"/>
                  </a:lnTo>
                  <a:lnTo>
                    <a:pt x="1268" y="697"/>
                  </a:lnTo>
                  <a:lnTo>
                    <a:pt x="1268" y="697"/>
                  </a:lnTo>
                  <a:lnTo>
                    <a:pt x="1273" y="709"/>
                  </a:lnTo>
                  <a:lnTo>
                    <a:pt x="1275" y="718"/>
                  </a:lnTo>
                  <a:lnTo>
                    <a:pt x="1276" y="728"/>
                  </a:lnTo>
                  <a:lnTo>
                    <a:pt x="1275" y="742"/>
                  </a:lnTo>
                  <a:lnTo>
                    <a:pt x="1269" y="821"/>
                  </a:lnTo>
                  <a:lnTo>
                    <a:pt x="1269" y="821"/>
                  </a:lnTo>
                  <a:lnTo>
                    <a:pt x="1268" y="829"/>
                  </a:lnTo>
                  <a:lnTo>
                    <a:pt x="1267" y="834"/>
                  </a:lnTo>
                  <a:lnTo>
                    <a:pt x="1265" y="837"/>
                  </a:lnTo>
                  <a:lnTo>
                    <a:pt x="1264" y="838"/>
                  </a:lnTo>
                  <a:lnTo>
                    <a:pt x="1262" y="837"/>
                  </a:lnTo>
                  <a:lnTo>
                    <a:pt x="1261" y="834"/>
                  </a:lnTo>
                  <a:lnTo>
                    <a:pt x="1260" y="829"/>
                  </a:lnTo>
                  <a:lnTo>
                    <a:pt x="1259" y="822"/>
                  </a:lnTo>
                  <a:lnTo>
                    <a:pt x="1245" y="740"/>
                  </a:lnTo>
                  <a:lnTo>
                    <a:pt x="1245" y="740"/>
                  </a:lnTo>
                  <a:lnTo>
                    <a:pt x="1244" y="737"/>
                  </a:lnTo>
                  <a:lnTo>
                    <a:pt x="1244" y="737"/>
                  </a:lnTo>
                  <a:lnTo>
                    <a:pt x="1243" y="738"/>
                  </a:lnTo>
                  <a:lnTo>
                    <a:pt x="1242" y="740"/>
                  </a:lnTo>
                  <a:lnTo>
                    <a:pt x="1242" y="1014"/>
                  </a:lnTo>
                  <a:lnTo>
                    <a:pt x="1438" y="1014"/>
                  </a:lnTo>
                  <a:lnTo>
                    <a:pt x="1438" y="437"/>
                  </a:lnTo>
                  <a:lnTo>
                    <a:pt x="999" y="437"/>
                  </a:lnTo>
                  <a:close/>
                  <a:moveTo>
                    <a:pt x="322" y="628"/>
                  </a:moveTo>
                  <a:lnTo>
                    <a:pt x="322" y="628"/>
                  </a:lnTo>
                  <a:lnTo>
                    <a:pt x="317" y="627"/>
                  </a:lnTo>
                  <a:lnTo>
                    <a:pt x="311" y="625"/>
                  </a:lnTo>
                  <a:lnTo>
                    <a:pt x="305" y="621"/>
                  </a:lnTo>
                  <a:lnTo>
                    <a:pt x="300" y="616"/>
                  </a:lnTo>
                  <a:lnTo>
                    <a:pt x="295" y="609"/>
                  </a:lnTo>
                  <a:lnTo>
                    <a:pt x="291" y="600"/>
                  </a:lnTo>
                  <a:lnTo>
                    <a:pt x="288" y="588"/>
                  </a:lnTo>
                  <a:lnTo>
                    <a:pt x="288" y="575"/>
                  </a:lnTo>
                  <a:lnTo>
                    <a:pt x="288" y="575"/>
                  </a:lnTo>
                  <a:lnTo>
                    <a:pt x="288" y="567"/>
                  </a:lnTo>
                  <a:lnTo>
                    <a:pt x="290" y="560"/>
                  </a:lnTo>
                  <a:lnTo>
                    <a:pt x="293" y="553"/>
                  </a:lnTo>
                  <a:lnTo>
                    <a:pt x="298" y="546"/>
                  </a:lnTo>
                  <a:lnTo>
                    <a:pt x="302" y="540"/>
                  </a:lnTo>
                  <a:lnTo>
                    <a:pt x="308" y="536"/>
                  </a:lnTo>
                  <a:lnTo>
                    <a:pt x="314" y="533"/>
                  </a:lnTo>
                  <a:lnTo>
                    <a:pt x="320" y="532"/>
                  </a:lnTo>
                  <a:lnTo>
                    <a:pt x="320" y="532"/>
                  </a:lnTo>
                  <a:lnTo>
                    <a:pt x="327" y="533"/>
                  </a:lnTo>
                  <a:lnTo>
                    <a:pt x="333" y="535"/>
                  </a:lnTo>
                  <a:lnTo>
                    <a:pt x="339" y="540"/>
                  </a:lnTo>
                  <a:lnTo>
                    <a:pt x="344" y="545"/>
                  </a:lnTo>
                  <a:lnTo>
                    <a:pt x="349" y="552"/>
                  </a:lnTo>
                  <a:lnTo>
                    <a:pt x="353" y="561"/>
                  </a:lnTo>
                  <a:lnTo>
                    <a:pt x="355" y="570"/>
                  </a:lnTo>
                  <a:lnTo>
                    <a:pt x="356" y="581"/>
                  </a:lnTo>
                  <a:lnTo>
                    <a:pt x="356" y="581"/>
                  </a:lnTo>
                  <a:lnTo>
                    <a:pt x="355" y="592"/>
                  </a:lnTo>
                  <a:lnTo>
                    <a:pt x="352" y="601"/>
                  </a:lnTo>
                  <a:lnTo>
                    <a:pt x="349" y="609"/>
                  </a:lnTo>
                  <a:lnTo>
                    <a:pt x="344" y="616"/>
                  </a:lnTo>
                  <a:lnTo>
                    <a:pt x="339" y="621"/>
                  </a:lnTo>
                  <a:lnTo>
                    <a:pt x="333" y="625"/>
                  </a:lnTo>
                  <a:lnTo>
                    <a:pt x="327" y="627"/>
                  </a:lnTo>
                  <a:lnTo>
                    <a:pt x="322" y="628"/>
                  </a:lnTo>
                  <a:lnTo>
                    <a:pt x="322" y="628"/>
                  </a:lnTo>
                  <a:close/>
                  <a:moveTo>
                    <a:pt x="588" y="194"/>
                  </a:moveTo>
                  <a:lnTo>
                    <a:pt x="588" y="194"/>
                  </a:lnTo>
                  <a:lnTo>
                    <a:pt x="582" y="193"/>
                  </a:lnTo>
                  <a:lnTo>
                    <a:pt x="577" y="192"/>
                  </a:lnTo>
                  <a:lnTo>
                    <a:pt x="572" y="189"/>
                  </a:lnTo>
                  <a:lnTo>
                    <a:pt x="567" y="186"/>
                  </a:lnTo>
                  <a:lnTo>
                    <a:pt x="562" y="183"/>
                  </a:lnTo>
                  <a:lnTo>
                    <a:pt x="558" y="178"/>
                  </a:lnTo>
                  <a:lnTo>
                    <a:pt x="551" y="168"/>
                  </a:lnTo>
                  <a:lnTo>
                    <a:pt x="545" y="157"/>
                  </a:lnTo>
                  <a:lnTo>
                    <a:pt x="541" y="146"/>
                  </a:lnTo>
                  <a:lnTo>
                    <a:pt x="539" y="135"/>
                  </a:lnTo>
                  <a:lnTo>
                    <a:pt x="538" y="125"/>
                  </a:lnTo>
                  <a:lnTo>
                    <a:pt x="538" y="125"/>
                  </a:lnTo>
                  <a:lnTo>
                    <a:pt x="539" y="113"/>
                  </a:lnTo>
                  <a:lnTo>
                    <a:pt x="541" y="101"/>
                  </a:lnTo>
                  <a:lnTo>
                    <a:pt x="545" y="89"/>
                  </a:lnTo>
                  <a:lnTo>
                    <a:pt x="551" y="78"/>
                  </a:lnTo>
                  <a:lnTo>
                    <a:pt x="557" y="70"/>
                  </a:lnTo>
                  <a:lnTo>
                    <a:pt x="561" y="66"/>
                  </a:lnTo>
                  <a:lnTo>
                    <a:pt x="565" y="63"/>
                  </a:lnTo>
                  <a:lnTo>
                    <a:pt x="570" y="61"/>
                  </a:lnTo>
                  <a:lnTo>
                    <a:pt x="574" y="59"/>
                  </a:lnTo>
                  <a:lnTo>
                    <a:pt x="579" y="58"/>
                  </a:lnTo>
                  <a:lnTo>
                    <a:pt x="585" y="57"/>
                  </a:lnTo>
                  <a:lnTo>
                    <a:pt x="585" y="57"/>
                  </a:lnTo>
                  <a:lnTo>
                    <a:pt x="591" y="58"/>
                  </a:lnTo>
                  <a:lnTo>
                    <a:pt x="596" y="59"/>
                  </a:lnTo>
                  <a:lnTo>
                    <a:pt x="601" y="61"/>
                  </a:lnTo>
                  <a:lnTo>
                    <a:pt x="606" y="64"/>
                  </a:lnTo>
                  <a:lnTo>
                    <a:pt x="611" y="67"/>
                  </a:lnTo>
                  <a:lnTo>
                    <a:pt x="615" y="71"/>
                  </a:lnTo>
                  <a:lnTo>
                    <a:pt x="622" y="80"/>
                  </a:lnTo>
                  <a:lnTo>
                    <a:pt x="627" y="92"/>
                  </a:lnTo>
                  <a:lnTo>
                    <a:pt x="631" y="102"/>
                  </a:lnTo>
                  <a:lnTo>
                    <a:pt x="635" y="113"/>
                  </a:lnTo>
                  <a:lnTo>
                    <a:pt x="635" y="123"/>
                  </a:lnTo>
                  <a:lnTo>
                    <a:pt x="635" y="123"/>
                  </a:lnTo>
                  <a:lnTo>
                    <a:pt x="635" y="132"/>
                  </a:lnTo>
                  <a:lnTo>
                    <a:pt x="633" y="143"/>
                  </a:lnTo>
                  <a:lnTo>
                    <a:pt x="628" y="155"/>
                  </a:lnTo>
                  <a:lnTo>
                    <a:pt x="624" y="167"/>
                  </a:lnTo>
                  <a:lnTo>
                    <a:pt x="617" y="177"/>
                  </a:lnTo>
                  <a:lnTo>
                    <a:pt x="613" y="182"/>
                  </a:lnTo>
                  <a:lnTo>
                    <a:pt x="609" y="186"/>
                  </a:lnTo>
                  <a:lnTo>
                    <a:pt x="605" y="189"/>
                  </a:lnTo>
                  <a:lnTo>
                    <a:pt x="600" y="192"/>
                  </a:lnTo>
                  <a:lnTo>
                    <a:pt x="594" y="193"/>
                  </a:lnTo>
                  <a:lnTo>
                    <a:pt x="588" y="194"/>
                  </a:lnTo>
                  <a:lnTo>
                    <a:pt x="588" y="194"/>
                  </a:lnTo>
                  <a:close/>
                  <a:moveTo>
                    <a:pt x="843" y="293"/>
                  </a:moveTo>
                  <a:lnTo>
                    <a:pt x="843" y="293"/>
                  </a:lnTo>
                  <a:lnTo>
                    <a:pt x="836" y="292"/>
                  </a:lnTo>
                  <a:lnTo>
                    <a:pt x="829" y="289"/>
                  </a:lnTo>
                  <a:lnTo>
                    <a:pt x="822" y="285"/>
                  </a:lnTo>
                  <a:lnTo>
                    <a:pt x="814" y="278"/>
                  </a:lnTo>
                  <a:lnTo>
                    <a:pt x="808" y="269"/>
                  </a:lnTo>
                  <a:lnTo>
                    <a:pt x="803" y="258"/>
                  </a:lnTo>
                  <a:lnTo>
                    <a:pt x="801" y="252"/>
                  </a:lnTo>
                  <a:lnTo>
                    <a:pt x="800" y="245"/>
                  </a:lnTo>
                  <a:lnTo>
                    <a:pt x="799" y="238"/>
                  </a:lnTo>
                  <a:lnTo>
                    <a:pt x="798" y="231"/>
                  </a:lnTo>
                  <a:lnTo>
                    <a:pt x="798" y="231"/>
                  </a:lnTo>
                  <a:lnTo>
                    <a:pt x="799" y="221"/>
                  </a:lnTo>
                  <a:lnTo>
                    <a:pt x="801" y="211"/>
                  </a:lnTo>
                  <a:lnTo>
                    <a:pt x="804" y="202"/>
                  </a:lnTo>
                  <a:lnTo>
                    <a:pt x="809" y="193"/>
                  </a:lnTo>
                  <a:lnTo>
                    <a:pt x="814" y="185"/>
                  </a:lnTo>
                  <a:lnTo>
                    <a:pt x="821" y="179"/>
                  </a:lnTo>
                  <a:lnTo>
                    <a:pt x="825" y="176"/>
                  </a:lnTo>
                  <a:lnTo>
                    <a:pt x="829" y="174"/>
                  </a:lnTo>
                  <a:lnTo>
                    <a:pt x="833" y="173"/>
                  </a:lnTo>
                  <a:lnTo>
                    <a:pt x="838" y="173"/>
                  </a:lnTo>
                  <a:lnTo>
                    <a:pt x="838" y="173"/>
                  </a:lnTo>
                  <a:lnTo>
                    <a:pt x="843" y="173"/>
                  </a:lnTo>
                  <a:lnTo>
                    <a:pt x="847" y="174"/>
                  </a:lnTo>
                  <a:lnTo>
                    <a:pt x="851" y="176"/>
                  </a:lnTo>
                  <a:lnTo>
                    <a:pt x="855" y="178"/>
                  </a:lnTo>
                  <a:lnTo>
                    <a:pt x="863" y="184"/>
                  </a:lnTo>
                  <a:lnTo>
                    <a:pt x="869" y="192"/>
                  </a:lnTo>
                  <a:lnTo>
                    <a:pt x="875" y="202"/>
                  </a:lnTo>
                  <a:lnTo>
                    <a:pt x="880" y="214"/>
                  </a:lnTo>
                  <a:lnTo>
                    <a:pt x="882" y="227"/>
                  </a:lnTo>
                  <a:lnTo>
                    <a:pt x="883" y="241"/>
                  </a:lnTo>
                  <a:lnTo>
                    <a:pt x="883" y="241"/>
                  </a:lnTo>
                  <a:lnTo>
                    <a:pt x="882" y="250"/>
                  </a:lnTo>
                  <a:lnTo>
                    <a:pt x="878" y="259"/>
                  </a:lnTo>
                  <a:lnTo>
                    <a:pt x="874" y="267"/>
                  </a:lnTo>
                  <a:lnTo>
                    <a:pt x="869" y="276"/>
                  </a:lnTo>
                  <a:lnTo>
                    <a:pt x="863" y="283"/>
                  </a:lnTo>
                  <a:lnTo>
                    <a:pt x="856" y="288"/>
                  </a:lnTo>
                  <a:lnTo>
                    <a:pt x="849" y="292"/>
                  </a:lnTo>
                  <a:lnTo>
                    <a:pt x="843" y="293"/>
                  </a:lnTo>
                  <a:lnTo>
                    <a:pt x="843" y="293"/>
                  </a:lnTo>
                  <a:close/>
                  <a:moveTo>
                    <a:pt x="1182" y="579"/>
                  </a:moveTo>
                  <a:lnTo>
                    <a:pt x="1182" y="579"/>
                  </a:lnTo>
                  <a:lnTo>
                    <a:pt x="1178" y="578"/>
                  </a:lnTo>
                  <a:lnTo>
                    <a:pt x="1173" y="576"/>
                  </a:lnTo>
                  <a:lnTo>
                    <a:pt x="1168" y="573"/>
                  </a:lnTo>
                  <a:lnTo>
                    <a:pt x="1164" y="568"/>
                  </a:lnTo>
                  <a:lnTo>
                    <a:pt x="1160" y="563"/>
                  </a:lnTo>
                  <a:lnTo>
                    <a:pt x="1157" y="556"/>
                  </a:lnTo>
                  <a:lnTo>
                    <a:pt x="1155" y="549"/>
                  </a:lnTo>
                  <a:lnTo>
                    <a:pt x="1154" y="541"/>
                  </a:lnTo>
                  <a:lnTo>
                    <a:pt x="1154" y="541"/>
                  </a:lnTo>
                  <a:lnTo>
                    <a:pt x="1155" y="531"/>
                  </a:lnTo>
                  <a:lnTo>
                    <a:pt x="1158" y="521"/>
                  </a:lnTo>
                  <a:lnTo>
                    <a:pt x="1161" y="512"/>
                  </a:lnTo>
                  <a:lnTo>
                    <a:pt x="1166" y="503"/>
                  </a:lnTo>
                  <a:lnTo>
                    <a:pt x="1173" y="495"/>
                  </a:lnTo>
                  <a:lnTo>
                    <a:pt x="1179" y="489"/>
                  </a:lnTo>
                  <a:lnTo>
                    <a:pt x="1187" y="484"/>
                  </a:lnTo>
                  <a:lnTo>
                    <a:pt x="1191" y="483"/>
                  </a:lnTo>
                  <a:lnTo>
                    <a:pt x="1194" y="483"/>
                  </a:lnTo>
                  <a:lnTo>
                    <a:pt x="1194" y="483"/>
                  </a:lnTo>
                  <a:lnTo>
                    <a:pt x="1202" y="484"/>
                  </a:lnTo>
                  <a:lnTo>
                    <a:pt x="1208" y="487"/>
                  </a:lnTo>
                  <a:lnTo>
                    <a:pt x="1213" y="491"/>
                  </a:lnTo>
                  <a:lnTo>
                    <a:pt x="1218" y="496"/>
                  </a:lnTo>
                  <a:lnTo>
                    <a:pt x="1221" y="502"/>
                  </a:lnTo>
                  <a:lnTo>
                    <a:pt x="1223" y="509"/>
                  </a:lnTo>
                  <a:lnTo>
                    <a:pt x="1225" y="516"/>
                  </a:lnTo>
                  <a:lnTo>
                    <a:pt x="1225" y="523"/>
                  </a:lnTo>
                  <a:lnTo>
                    <a:pt x="1225" y="523"/>
                  </a:lnTo>
                  <a:lnTo>
                    <a:pt x="1225" y="530"/>
                  </a:lnTo>
                  <a:lnTo>
                    <a:pt x="1223" y="539"/>
                  </a:lnTo>
                  <a:lnTo>
                    <a:pt x="1220" y="548"/>
                  </a:lnTo>
                  <a:lnTo>
                    <a:pt x="1215" y="558"/>
                  </a:lnTo>
                  <a:lnTo>
                    <a:pt x="1209" y="566"/>
                  </a:lnTo>
                  <a:lnTo>
                    <a:pt x="1206" y="569"/>
                  </a:lnTo>
                  <a:lnTo>
                    <a:pt x="1202" y="573"/>
                  </a:lnTo>
                  <a:lnTo>
                    <a:pt x="1197" y="575"/>
                  </a:lnTo>
                  <a:lnTo>
                    <a:pt x="1193" y="577"/>
                  </a:lnTo>
                  <a:lnTo>
                    <a:pt x="1187" y="578"/>
                  </a:lnTo>
                  <a:lnTo>
                    <a:pt x="1182" y="579"/>
                  </a:lnTo>
                  <a:lnTo>
                    <a:pt x="1182" y="5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6" name="Freeform 39"/>
            <p:cNvSpPr>
              <a:spLocks/>
            </p:cNvSpPr>
            <p:nvPr userDrawn="1"/>
          </p:nvSpPr>
          <p:spPr bwMode="auto">
            <a:xfrm>
              <a:off x="1112838" y="6602413"/>
              <a:ext cx="146050" cy="146050"/>
            </a:xfrm>
            <a:custGeom>
              <a:avLst/>
              <a:gdLst>
                <a:gd name="T0" fmla="*/ 724 w 742"/>
                <a:gd name="T1" fmla="*/ 250 h 730"/>
                <a:gd name="T2" fmla="*/ 720 w 742"/>
                <a:gd name="T3" fmla="*/ 238 h 730"/>
                <a:gd name="T4" fmla="*/ 712 w 742"/>
                <a:gd name="T5" fmla="*/ 233 h 730"/>
                <a:gd name="T6" fmla="*/ 624 w 742"/>
                <a:gd name="T7" fmla="*/ 206 h 730"/>
                <a:gd name="T8" fmla="*/ 616 w 742"/>
                <a:gd name="T9" fmla="*/ 202 h 730"/>
                <a:gd name="T10" fmla="*/ 609 w 742"/>
                <a:gd name="T11" fmla="*/ 196 h 730"/>
                <a:gd name="T12" fmla="*/ 602 w 742"/>
                <a:gd name="T13" fmla="*/ 184 h 730"/>
                <a:gd name="T14" fmla="*/ 570 w 742"/>
                <a:gd name="T15" fmla="*/ 119 h 730"/>
                <a:gd name="T16" fmla="*/ 540 w 742"/>
                <a:gd name="T17" fmla="*/ 61 h 730"/>
                <a:gd name="T18" fmla="*/ 536 w 742"/>
                <a:gd name="T19" fmla="*/ 57 h 730"/>
                <a:gd name="T20" fmla="*/ 535 w 742"/>
                <a:gd name="T21" fmla="*/ 72 h 730"/>
                <a:gd name="T22" fmla="*/ 533 w 742"/>
                <a:gd name="T23" fmla="*/ 207 h 730"/>
                <a:gd name="T24" fmla="*/ 524 w 742"/>
                <a:gd name="T25" fmla="*/ 621 h 730"/>
                <a:gd name="T26" fmla="*/ 524 w 742"/>
                <a:gd name="T27" fmla="*/ 629 h 730"/>
                <a:gd name="T28" fmla="*/ 506 w 742"/>
                <a:gd name="T29" fmla="*/ 622 h 730"/>
                <a:gd name="T30" fmla="*/ 506 w 742"/>
                <a:gd name="T31" fmla="*/ 622 h 730"/>
                <a:gd name="T32" fmla="*/ 474 w 742"/>
                <a:gd name="T33" fmla="*/ 359 h 730"/>
                <a:gd name="T34" fmla="*/ 472 w 742"/>
                <a:gd name="T35" fmla="*/ 347 h 730"/>
                <a:gd name="T36" fmla="*/ 469 w 742"/>
                <a:gd name="T37" fmla="*/ 342 h 730"/>
                <a:gd name="T38" fmla="*/ 466 w 742"/>
                <a:gd name="T39" fmla="*/ 345 h 730"/>
                <a:gd name="T40" fmla="*/ 464 w 742"/>
                <a:gd name="T41" fmla="*/ 360 h 730"/>
                <a:gd name="T42" fmla="*/ 447 w 742"/>
                <a:gd name="T43" fmla="*/ 685 h 730"/>
                <a:gd name="T44" fmla="*/ 402 w 742"/>
                <a:gd name="T45" fmla="*/ 361 h 730"/>
                <a:gd name="T46" fmla="*/ 399 w 742"/>
                <a:gd name="T47" fmla="*/ 212 h 730"/>
                <a:gd name="T48" fmla="*/ 396 w 742"/>
                <a:gd name="T49" fmla="*/ 74 h 730"/>
                <a:gd name="T50" fmla="*/ 395 w 742"/>
                <a:gd name="T51" fmla="*/ 59 h 730"/>
                <a:gd name="T52" fmla="*/ 394 w 742"/>
                <a:gd name="T53" fmla="*/ 59 h 730"/>
                <a:gd name="T54" fmla="*/ 383 w 742"/>
                <a:gd name="T55" fmla="*/ 80 h 730"/>
                <a:gd name="T56" fmla="*/ 361 w 742"/>
                <a:gd name="T57" fmla="*/ 131 h 730"/>
                <a:gd name="T58" fmla="*/ 331 w 742"/>
                <a:gd name="T59" fmla="*/ 208 h 730"/>
                <a:gd name="T60" fmla="*/ 328 w 742"/>
                <a:gd name="T61" fmla="*/ 211 h 730"/>
                <a:gd name="T62" fmla="*/ 323 w 742"/>
                <a:gd name="T63" fmla="*/ 210 h 730"/>
                <a:gd name="T64" fmla="*/ 277 w 742"/>
                <a:gd name="T65" fmla="*/ 6 h 730"/>
                <a:gd name="T66" fmla="*/ 275 w 742"/>
                <a:gd name="T67" fmla="*/ 0 h 730"/>
                <a:gd name="T68" fmla="*/ 274 w 742"/>
                <a:gd name="T69" fmla="*/ 2 h 730"/>
                <a:gd name="T70" fmla="*/ 274 w 742"/>
                <a:gd name="T71" fmla="*/ 14 h 730"/>
                <a:gd name="T72" fmla="*/ 263 w 742"/>
                <a:gd name="T73" fmla="*/ 685 h 730"/>
                <a:gd name="T74" fmla="*/ 207 w 742"/>
                <a:gd name="T75" fmla="*/ 228 h 730"/>
                <a:gd name="T76" fmla="*/ 205 w 742"/>
                <a:gd name="T77" fmla="*/ 219 h 730"/>
                <a:gd name="T78" fmla="*/ 203 w 742"/>
                <a:gd name="T79" fmla="*/ 217 h 730"/>
                <a:gd name="T80" fmla="*/ 201 w 742"/>
                <a:gd name="T81" fmla="*/ 220 h 730"/>
                <a:gd name="T82" fmla="*/ 164 w 742"/>
                <a:gd name="T83" fmla="*/ 621 h 730"/>
                <a:gd name="T84" fmla="*/ 163 w 742"/>
                <a:gd name="T85" fmla="*/ 631 h 730"/>
                <a:gd name="T86" fmla="*/ 120 w 742"/>
                <a:gd name="T87" fmla="*/ 32 h 730"/>
                <a:gd name="T88" fmla="*/ 119 w 742"/>
                <a:gd name="T89" fmla="*/ 25 h 730"/>
                <a:gd name="T90" fmla="*/ 118 w 742"/>
                <a:gd name="T91" fmla="*/ 23 h 730"/>
                <a:gd name="T92" fmla="*/ 114 w 742"/>
                <a:gd name="T93" fmla="*/ 30 h 730"/>
                <a:gd name="T94" fmla="*/ 70 w 742"/>
                <a:gd name="T95" fmla="*/ 195 h 730"/>
                <a:gd name="T96" fmla="*/ 65 w 742"/>
                <a:gd name="T97" fmla="*/ 208 h 730"/>
                <a:gd name="T98" fmla="*/ 5 w 742"/>
                <a:gd name="T99" fmla="*/ 284 h 730"/>
                <a:gd name="T100" fmla="*/ 1 w 742"/>
                <a:gd name="T101" fmla="*/ 290 h 730"/>
                <a:gd name="T102" fmla="*/ 0 w 742"/>
                <a:gd name="T103" fmla="*/ 302 h 730"/>
                <a:gd name="T104" fmla="*/ 48 w 742"/>
                <a:gd name="T105" fmla="*/ 627 h 730"/>
                <a:gd name="T106" fmla="*/ 51 w 742"/>
                <a:gd name="T107" fmla="*/ 730 h 730"/>
                <a:gd name="T108" fmla="*/ 609 w 742"/>
                <a:gd name="T109" fmla="*/ 685 h 730"/>
                <a:gd name="T110" fmla="*/ 742 w 742"/>
                <a:gd name="T111" fmla="*/ 627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2" h="730">
                  <a:moveTo>
                    <a:pt x="724" y="250"/>
                  </a:moveTo>
                  <a:lnTo>
                    <a:pt x="724" y="250"/>
                  </a:lnTo>
                  <a:lnTo>
                    <a:pt x="723" y="243"/>
                  </a:lnTo>
                  <a:lnTo>
                    <a:pt x="720" y="238"/>
                  </a:lnTo>
                  <a:lnTo>
                    <a:pt x="717" y="235"/>
                  </a:lnTo>
                  <a:lnTo>
                    <a:pt x="712" y="233"/>
                  </a:lnTo>
                  <a:lnTo>
                    <a:pt x="624" y="206"/>
                  </a:lnTo>
                  <a:lnTo>
                    <a:pt x="624" y="206"/>
                  </a:lnTo>
                  <a:lnTo>
                    <a:pt x="619" y="204"/>
                  </a:lnTo>
                  <a:lnTo>
                    <a:pt x="616" y="202"/>
                  </a:lnTo>
                  <a:lnTo>
                    <a:pt x="612" y="199"/>
                  </a:lnTo>
                  <a:lnTo>
                    <a:pt x="609" y="196"/>
                  </a:lnTo>
                  <a:lnTo>
                    <a:pt x="605" y="190"/>
                  </a:lnTo>
                  <a:lnTo>
                    <a:pt x="602" y="184"/>
                  </a:lnTo>
                  <a:lnTo>
                    <a:pt x="602" y="184"/>
                  </a:lnTo>
                  <a:lnTo>
                    <a:pt x="570" y="119"/>
                  </a:lnTo>
                  <a:lnTo>
                    <a:pt x="548" y="76"/>
                  </a:lnTo>
                  <a:lnTo>
                    <a:pt x="540" y="61"/>
                  </a:lnTo>
                  <a:lnTo>
                    <a:pt x="538" y="58"/>
                  </a:lnTo>
                  <a:lnTo>
                    <a:pt x="536" y="57"/>
                  </a:lnTo>
                  <a:lnTo>
                    <a:pt x="536" y="57"/>
                  </a:lnTo>
                  <a:lnTo>
                    <a:pt x="535" y="72"/>
                  </a:lnTo>
                  <a:lnTo>
                    <a:pt x="534" y="106"/>
                  </a:lnTo>
                  <a:lnTo>
                    <a:pt x="533" y="207"/>
                  </a:lnTo>
                  <a:lnTo>
                    <a:pt x="533" y="354"/>
                  </a:lnTo>
                  <a:lnTo>
                    <a:pt x="524" y="621"/>
                  </a:lnTo>
                  <a:lnTo>
                    <a:pt x="524" y="621"/>
                  </a:lnTo>
                  <a:lnTo>
                    <a:pt x="524" y="629"/>
                  </a:lnTo>
                  <a:lnTo>
                    <a:pt x="507" y="629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490" y="481"/>
                  </a:lnTo>
                  <a:lnTo>
                    <a:pt x="474" y="359"/>
                  </a:lnTo>
                  <a:lnTo>
                    <a:pt x="474" y="359"/>
                  </a:lnTo>
                  <a:lnTo>
                    <a:pt x="472" y="347"/>
                  </a:lnTo>
                  <a:lnTo>
                    <a:pt x="470" y="343"/>
                  </a:lnTo>
                  <a:lnTo>
                    <a:pt x="469" y="342"/>
                  </a:lnTo>
                  <a:lnTo>
                    <a:pt x="467" y="342"/>
                  </a:lnTo>
                  <a:lnTo>
                    <a:pt x="466" y="345"/>
                  </a:lnTo>
                  <a:lnTo>
                    <a:pt x="465" y="351"/>
                  </a:lnTo>
                  <a:lnTo>
                    <a:pt x="464" y="360"/>
                  </a:lnTo>
                  <a:lnTo>
                    <a:pt x="464" y="360"/>
                  </a:lnTo>
                  <a:lnTo>
                    <a:pt x="447" y="685"/>
                  </a:lnTo>
                  <a:lnTo>
                    <a:pt x="428" y="685"/>
                  </a:lnTo>
                  <a:lnTo>
                    <a:pt x="402" y="361"/>
                  </a:lnTo>
                  <a:lnTo>
                    <a:pt x="402" y="361"/>
                  </a:lnTo>
                  <a:lnTo>
                    <a:pt x="399" y="212"/>
                  </a:lnTo>
                  <a:lnTo>
                    <a:pt x="397" y="109"/>
                  </a:lnTo>
                  <a:lnTo>
                    <a:pt x="396" y="74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4" y="59"/>
                  </a:lnTo>
                  <a:lnTo>
                    <a:pt x="391" y="63"/>
                  </a:lnTo>
                  <a:lnTo>
                    <a:pt x="383" y="80"/>
                  </a:lnTo>
                  <a:lnTo>
                    <a:pt x="373" y="104"/>
                  </a:lnTo>
                  <a:lnTo>
                    <a:pt x="361" y="131"/>
                  </a:lnTo>
                  <a:lnTo>
                    <a:pt x="340" y="184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28" y="211"/>
                  </a:lnTo>
                  <a:lnTo>
                    <a:pt x="326" y="212"/>
                  </a:lnTo>
                  <a:lnTo>
                    <a:pt x="323" y="210"/>
                  </a:lnTo>
                  <a:lnTo>
                    <a:pt x="322" y="208"/>
                  </a:lnTo>
                  <a:lnTo>
                    <a:pt x="277" y="6"/>
                  </a:lnTo>
                  <a:lnTo>
                    <a:pt x="277" y="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4" y="2"/>
                  </a:lnTo>
                  <a:lnTo>
                    <a:pt x="274" y="7"/>
                  </a:lnTo>
                  <a:lnTo>
                    <a:pt x="274" y="14"/>
                  </a:lnTo>
                  <a:lnTo>
                    <a:pt x="296" y="685"/>
                  </a:lnTo>
                  <a:lnTo>
                    <a:pt x="263" y="685"/>
                  </a:lnTo>
                  <a:lnTo>
                    <a:pt x="207" y="228"/>
                  </a:lnTo>
                  <a:lnTo>
                    <a:pt x="207" y="228"/>
                  </a:lnTo>
                  <a:lnTo>
                    <a:pt x="206" y="222"/>
                  </a:lnTo>
                  <a:lnTo>
                    <a:pt x="205" y="219"/>
                  </a:lnTo>
                  <a:lnTo>
                    <a:pt x="204" y="217"/>
                  </a:lnTo>
                  <a:lnTo>
                    <a:pt x="203" y="217"/>
                  </a:lnTo>
                  <a:lnTo>
                    <a:pt x="202" y="218"/>
                  </a:lnTo>
                  <a:lnTo>
                    <a:pt x="201" y="220"/>
                  </a:lnTo>
                  <a:lnTo>
                    <a:pt x="200" y="226"/>
                  </a:lnTo>
                  <a:lnTo>
                    <a:pt x="164" y="621"/>
                  </a:lnTo>
                  <a:lnTo>
                    <a:pt x="164" y="621"/>
                  </a:lnTo>
                  <a:lnTo>
                    <a:pt x="163" y="631"/>
                  </a:lnTo>
                  <a:lnTo>
                    <a:pt x="133" y="630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19" y="25"/>
                  </a:lnTo>
                  <a:lnTo>
                    <a:pt x="119" y="24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4" y="30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68" y="202"/>
                  </a:lnTo>
                  <a:lnTo>
                    <a:pt x="65" y="208"/>
                  </a:lnTo>
                  <a:lnTo>
                    <a:pt x="58" y="219"/>
                  </a:lnTo>
                  <a:lnTo>
                    <a:pt x="5" y="284"/>
                  </a:lnTo>
                  <a:lnTo>
                    <a:pt x="5" y="284"/>
                  </a:lnTo>
                  <a:lnTo>
                    <a:pt x="1" y="290"/>
                  </a:lnTo>
                  <a:lnTo>
                    <a:pt x="0" y="296"/>
                  </a:lnTo>
                  <a:lnTo>
                    <a:pt x="0" y="302"/>
                  </a:lnTo>
                  <a:lnTo>
                    <a:pt x="1" y="309"/>
                  </a:lnTo>
                  <a:lnTo>
                    <a:pt x="48" y="627"/>
                  </a:lnTo>
                  <a:lnTo>
                    <a:pt x="51" y="627"/>
                  </a:lnTo>
                  <a:lnTo>
                    <a:pt x="51" y="730"/>
                  </a:lnTo>
                  <a:lnTo>
                    <a:pt x="609" y="730"/>
                  </a:lnTo>
                  <a:lnTo>
                    <a:pt x="609" y="685"/>
                  </a:lnTo>
                  <a:lnTo>
                    <a:pt x="609" y="627"/>
                  </a:lnTo>
                  <a:lnTo>
                    <a:pt x="742" y="627"/>
                  </a:lnTo>
                  <a:lnTo>
                    <a:pt x="724" y="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7" name="Rectangle 40"/>
            <p:cNvSpPr>
              <a:spLocks noChangeArrowheads="1"/>
            </p:cNvSpPr>
            <p:nvPr userDrawn="1"/>
          </p:nvSpPr>
          <p:spPr bwMode="auto">
            <a:xfrm>
              <a:off x="1122363" y="6754813"/>
              <a:ext cx="111125" cy="17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8" name="Rectangle 41"/>
            <p:cNvSpPr>
              <a:spLocks noChangeArrowheads="1"/>
            </p:cNvSpPr>
            <p:nvPr userDrawn="1"/>
          </p:nvSpPr>
          <p:spPr bwMode="auto">
            <a:xfrm>
              <a:off x="1122363" y="6783388"/>
              <a:ext cx="1111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41" name="Rectangle 42"/>
            <p:cNvSpPr>
              <a:spLocks noChangeArrowheads="1"/>
            </p:cNvSpPr>
            <p:nvPr userDrawn="1"/>
          </p:nvSpPr>
          <p:spPr bwMode="auto">
            <a:xfrm>
              <a:off x="1122363" y="6810375"/>
              <a:ext cx="111125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389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043" name="Group 1042"/>
          <p:cNvGrpSpPr/>
          <p:nvPr/>
        </p:nvGrpSpPr>
        <p:grpSpPr>
          <a:xfrm>
            <a:off x="-6351" y="6439220"/>
            <a:ext cx="12204701" cy="45719"/>
            <a:chOff x="-4763" y="6424613"/>
            <a:chExt cx="9153526" cy="60325"/>
          </a:xfrm>
        </p:grpSpPr>
        <p:sp>
          <p:nvSpPr>
            <p:cNvPr id="11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6424613"/>
              <a:ext cx="9144000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6534150" y="6424613"/>
              <a:ext cx="1306513" cy="60325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7840663" y="6424613"/>
              <a:ext cx="1308100" cy="60325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1303338" y="6424613"/>
              <a:ext cx="1306513" cy="60325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 userDrawn="1"/>
          </p:nvSpPr>
          <p:spPr bwMode="auto">
            <a:xfrm>
              <a:off x="3917950" y="6424613"/>
              <a:ext cx="1308100" cy="60325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 userDrawn="1"/>
          </p:nvSpPr>
          <p:spPr bwMode="auto">
            <a:xfrm>
              <a:off x="2609850" y="6424613"/>
              <a:ext cx="1308100" cy="60325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226050" y="6424613"/>
              <a:ext cx="1308100" cy="60325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 userDrawn="1"/>
          </p:nvSpPr>
          <p:spPr bwMode="auto">
            <a:xfrm>
              <a:off x="-4763" y="6424613"/>
              <a:ext cx="1308100" cy="60325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54217" y="6527006"/>
            <a:ext cx="1108212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7E9631C7-1E90-4BF9-A441-655353B04502}" type="datetimeFigureOut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4800" y="6527006"/>
            <a:ext cx="75184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6527006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B8B0486-C00A-43B9-AD6A-D6D5B345383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042" name="Group 1041"/>
          <p:cNvGrpSpPr/>
          <p:nvPr/>
        </p:nvGrpSpPr>
        <p:grpSpPr>
          <a:xfrm>
            <a:off x="203200" y="6526213"/>
            <a:ext cx="2491317" cy="290512"/>
            <a:chOff x="152400" y="6526213"/>
            <a:chExt cx="1868488" cy="290512"/>
          </a:xfrm>
        </p:grpSpPr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152400" y="6575425"/>
              <a:ext cx="106363" cy="150812"/>
            </a:xfrm>
            <a:custGeom>
              <a:avLst/>
              <a:gdLst>
                <a:gd name="T0" fmla="*/ 456 w 535"/>
                <a:gd name="T1" fmla="*/ 716 h 760"/>
                <a:gd name="T2" fmla="*/ 400 w 535"/>
                <a:gd name="T3" fmla="*/ 745 h 760"/>
                <a:gd name="T4" fmla="*/ 331 w 535"/>
                <a:gd name="T5" fmla="*/ 759 h 760"/>
                <a:gd name="T6" fmla="*/ 0 w 535"/>
                <a:gd name="T7" fmla="*/ 0 h 760"/>
                <a:gd name="T8" fmla="*/ 320 w 535"/>
                <a:gd name="T9" fmla="*/ 1 h 760"/>
                <a:gd name="T10" fmla="*/ 389 w 535"/>
                <a:gd name="T11" fmla="*/ 14 h 760"/>
                <a:gd name="T12" fmla="*/ 446 w 535"/>
                <a:gd name="T13" fmla="*/ 44 h 760"/>
                <a:gd name="T14" fmla="*/ 476 w 535"/>
                <a:gd name="T15" fmla="*/ 71 h 760"/>
                <a:gd name="T16" fmla="*/ 508 w 535"/>
                <a:gd name="T17" fmla="*/ 123 h 760"/>
                <a:gd name="T18" fmla="*/ 522 w 535"/>
                <a:gd name="T19" fmla="*/ 185 h 760"/>
                <a:gd name="T20" fmla="*/ 523 w 535"/>
                <a:gd name="T21" fmla="*/ 223 h 760"/>
                <a:gd name="T22" fmla="*/ 515 w 535"/>
                <a:gd name="T23" fmla="*/ 263 h 760"/>
                <a:gd name="T24" fmla="*/ 500 w 535"/>
                <a:gd name="T25" fmla="*/ 298 h 760"/>
                <a:gd name="T26" fmla="*/ 485 w 535"/>
                <a:gd name="T27" fmla="*/ 319 h 760"/>
                <a:gd name="T28" fmla="*/ 460 w 535"/>
                <a:gd name="T29" fmla="*/ 346 h 760"/>
                <a:gd name="T30" fmla="*/ 431 w 535"/>
                <a:gd name="T31" fmla="*/ 364 h 760"/>
                <a:gd name="T32" fmla="*/ 433 w 535"/>
                <a:gd name="T33" fmla="*/ 374 h 760"/>
                <a:gd name="T34" fmla="*/ 466 w 535"/>
                <a:gd name="T35" fmla="*/ 395 h 760"/>
                <a:gd name="T36" fmla="*/ 494 w 535"/>
                <a:gd name="T37" fmla="*/ 423 h 760"/>
                <a:gd name="T38" fmla="*/ 510 w 535"/>
                <a:gd name="T39" fmla="*/ 445 h 760"/>
                <a:gd name="T40" fmla="*/ 527 w 535"/>
                <a:gd name="T41" fmla="*/ 484 h 760"/>
                <a:gd name="T42" fmla="*/ 534 w 535"/>
                <a:gd name="T43" fmla="*/ 529 h 760"/>
                <a:gd name="T44" fmla="*/ 534 w 535"/>
                <a:gd name="T45" fmla="*/ 570 h 760"/>
                <a:gd name="T46" fmla="*/ 519 w 535"/>
                <a:gd name="T47" fmla="*/ 636 h 760"/>
                <a:gd name="T48" fmla="*/ 500 w 535"/>
                <a:gd name="T49" fmla="*/ 673 h 760"/>
                <a:gd name="T50" fmla="*/ 472 w 535"/>
                <a:gd name="T51" fmla="*/ 703 h 760"/>
                <a:gd name="T52" fmla="*/ 375 w 535"/>
                <a:gd name="T53" fmla="*/ 132 h 760"/>
                <a:gd name="T54" fmla="*/ 346 w 535"/>
                <a:gd name="T55" fmla="*/ 115 h 760"/>
                <a:gd name="T56" fmla="*/ 311 w 535"/>
                <a:gd name="T57" fmla="*/ 106 h 760"/>
                <a:gd name="T58" fmla="*/ 114 w 535"/>
                <a:gd name="T59" fmla="*/ 104 h 760"/>
                <a:gd name="T60" fmla="*/ 285 w 535"/>
                <a:gd name="T61" fmla="*/ 321 h 760"/>
                <a:gd name="T62" fmla="*/ 324 w 535"/>
                <a:gd name="T63" fmla="*/ 317 h 760"/>
                <a:gd name="T64" fmla="*/ 356 w 535"/>
                <a:gd name="T65" fmla="*/ 306 h 760"/>
                <a:gd name="T66" fmla="*/ 375 w 535"/>
                <a:gd name="T67" fmla="*/ 293 h 760"/>
                <a:gd name="T68" fmla="*/ 396 w 535"/>
                <a:gd name="T69" fmla="*/ 269 h 760"/>
                <a:gd name="T70" fmla="*/ 406 w 535"/>
                <a:gd name="T71" fmla="*/ 238 h 760"/>
                <a:gd name="T72" fmla="*/ 409 w 535"/>
                <a:gd name="T73" fmla="*/ 213 h 760"/>
                <a:gd name="T74" fmla="*/ 404 w 535"/>
                <a:gd name="T75" fmla="*/ 177 h 760"/>
                <a:gd name="T76" fmla="*/ 390 w 535"/>
                <a:gd name="T77" fmla="*/ 148 h 760"/>
                <a:gd name="T78" fmla="*/ 375 w 535"/>
                <a:gd name="T79" fmla="*/ 132 h 760"/>
                <a:gd name="T80" fmla="*/ 379 w 535"/>
                <a:gd name="T81" fmla="*/ 450 h 760"/>
                <a:gd name="T82" fmla="*/ 347 w 535"/>
                <a:gd name="T83" fmla="*/ 433 h 760"/>
                <a:gd name="T84" fmla="*/ 309 w 535"/>
                <a:gd name="T85" fmla="*/ 426 h 760"/>
                <a:gd name="T86" fmla="*/ 114 w 535"/>
                <a:gd name="T87" fmla="*/ 656 h 760"/>
                <a:gd name="T88" fmla="*/ 309 w 535"/>
                <a:gd name="T89" fmla="*/ 656 h 760"/>
                <a:gd name="T90" fmla="*/ 347 w 535"/>
                <a:gd name="T91" fmla="*/ 648 h 760"/>
                <a:gd name="T92" fmla="*/ 379 w 535"/>
                <a:gd name="T93" fmla="*/ 631 h 760"/>
                <a:gd name="T94" fmla="*/ 395 w 535"/>
                <a:gd name="T95" fmla="*/ 616 h 760"/>
                <a:gd name="T96" fmla="*/ 412 w 535"/>
                <a:gd name="T97" fmla="*/ 587 h 760"/>
                <a:gd name="T98" fmla="*/ 420 w 535"/>
                <a:gd name="T99" fmla="*/ 552 h 760"/>
                <a:gd name="T100" fmla="*/ 420 w 535"/>
                <a:gd name="T101" fmla="*/ 527 h 760"/>
                <a:gd name="T102" fmla="*/ 412 w 535"/>
                <a:gd name="T103" fmla="*/ 494 h 760"/>
                <a:gd name="T104" fmla="*/ 395 w 535"/>
                <a:gd name="T105" fmla="*/ 46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5" h="760">
                  <a:moveTo>
                    <a:pt x="472" y="703"/>
                  </a:moveTo>
                  <a:lnTo>
                    <a:pt x="472" y="703"/>
                  </a:lnTo>
                  <a:lnTo>
                    <a:pt x="456" y="716"/>
                  </a:lnTo>
                  <a:lnTo>
                    <a:pt x="438" y="728"/>
                  </a:lnTo>
                  <a:lnTo>
                    <a:pt x="420" y="737"/>
                  </a:lnTo>
                  <a:lnTo>
                    <a:pt x="400" y="745"/>
                  </a:lnTo>
                  <a:lnTo>
                    <a:pt x="378" y="751"/>
                  </a:lnTo>
                  <a:lnTo>
                    <a:pt x="355" y="757"/>
                  </a:lnTo>
                  <a:lnTo>
                    <a:pt x="331" y="759"/>
                  </a:lnTo>
                  <a:lnTo>
                    <a:pt x="306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294" y="0"/>
                  </a:lnTo>
                  <a:lnTo>
                    <a:pt x="294" y="0"/>
                  </a:lnTo>
                  <a:lnTo>
                    <a:pt x="320" y="1"/>
                  </a:lnTo>
                  <a:lnTo>
                    <a:pt x="344" y="4"/>
                  </a:lnTo>
                  <a:lnTo>
                    <a:pt x="367" y="8"/>
                  </a:lnTo>
                  <a:lnTo>
                    <a:pt x="389" y="14"/>
                  </a:lnTo>
                  <a:lnTo>
                    <a:pt x="409" y="22"/>
                  </a:lnTo>
                  <a:lnTo>
                    <a:pt x="428" y="33"/>
                  </a:lnTo>
                  <a:lnTo>
                    <a:pt x="446" y="44"/>
                  </a:lnTo>
                  <a:lnTo>
                    <a:pt x="462" y="57"/>
                  </a:lnTo>
                  <a:lnTo>
                    <a:pt x="462" y="57"/>
                  </a:lnTo>
                  <a:lnTo>
                    <a:pt x="476" y="71"/>
                  </a:lnTo>
                  <a:lnTo>
                    <a:pt x="488" y="87"/>
                  </a:lnTo>
                  <a:lnTo>
                    <a:pt x="499" y="104"/>
                  </a:lnTo>
                  <a:lnTo>
                    <a:pt x="508" y="123"/>
                  </a:lnTo>
                  <a:lnTo>
                    <a:pt x="514" y="142"/>
                  </a:lnTo>
                  <a:lnTo>
                    <a:pt x="519" y="163"/>
                  </a:lnTo>
                  <a:lnTo>
                    <a:pt x="522" y="185"/>
                  </a:lnTo>
                  <a:lnTo>
                    <a:pt x="523" y="209"/>
                  </a:lnTo>
                  <a:lnTo>
                    <a:pt x="523" y="209"/>
                  </a:lnTo>
                  <a:lnTo>
                    <a:pt x="523" y="223"/>
                  </a:lnTo>
                  <a:lnTo>
                    <a:pt x="521" y="237"/>
                  </a:lnTo>
                  <a:lnTo>
                    <a:pt x="519" y="250"/>
                  </a:lnTo>
                  <a:lnTo>
                    <a:pt x="515" y="263"/>
                  </a:lnTo>
                  <a:lnTo>
                    <a:pt x="511" y="275"/>
                  </a:lnTo>
                  <a:lnTo>
                    <a:pt x="506" y="287"/>
                  </a:lnTo>
                  <a:lnTo>
                    <a:pt x="500" y="298"/>
                  </a:lnTo>
                  <a:lnTo>
                    <a:pt x="493" y="309"/>
                  </a:lnTo>
                  <a:lnTo>
                    <a:pt x="493" y="309"/>
                  </a:lnTo>
                  <a:lnTo>
                    <a:pt x="485" y="319"/>
                  </a:lnTo>
                  <a:lnTo>
                    <a:pt x="477" y="329"/>
                  </a:lnTo>
                  <a:lnTo>
                    <a:pt x="469" y="338"/>
                  </a:lnTo>
                  <a:lnTo>
                    <a:pt x="460" y="346"/>
                  </a:lnTo>
                  <a:lnTo>
                    <a:pt x="451" y="353"/>
                  </a:lnTo>
                  <a:lnTo>
                    <a:pt x="441" y="359"/>
                  </a:lnTo>
                  <a:lnTo>
                    <a:pt x="431" y="364"/>
                  </a:lnTo>
                  <a:lnTo>
                    <a:pt x="421" y="369"/>
                  </a:lnTo>
                  <a:lnTo>
                    <a:pt x="421" y="369"/>
                  </a:lnTo>
                  <a:lnTo>
                    <a:pt x="433" y="374"/>
                  </a:lnTo>
                  <a:lnTo>
                    <a:pt x="445" y="380"/>
                  </a:lnTo>
                  <a:lnTo>
                    <a:pt x="456" y="387"/>
                  </a:lnTo>
                  <a:lnTo>
                    <a:pt x="466" y="395"/>
                  </a:lnTo>
                  <a:lnTo>
                    <a:pt x="476" y="404"/>
                  </a:lnTo>
                  <a:lnTo>
                    <a:pt x="485" y="413"/>
                  </a:lnTo>
                  <a:lnTo>
                    <a:pt x="494" y="423"/>
                  </a:lnTo>
                  <a:lnTo>
                    <a:pt x="502" y="434"/>
                  </a:lnTo>
                  <a:lnTo>
                    <a:pt x="502" y="434"/>
                  </a:lnTo>
                  <a:lnTo>
                    <a:pt x="510" y="445"/>
                  </a:lnTo>
                  <a:lnTo>
                    <a:pt x="517" y="457"/>
                  </a:lnTo>
                  <a:lnTo>
                    <a:pt x="522" y="470"/>
                  </a:lnTo>
                  <a:lnTo>
                    <a:pt x="527" y="484"/>
                  </a:lnTo>
                  <a:lnTo>
                    <a:pt x="530" y="498"/>
                  </a:lnTo>
                  <a:lnTo>
                    <a:pt x="533" y="513"/>
                  </a:lnTo>
                  <a:lnTo>
                    <a:pt x="534" y="529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34" y="570"/>
                  </a:lnTo>
                  <a:lnTo>
                    <a:pt x="531" y="594"/>
                  </a:lnTo>
                  <a:lnTo>
                    <a:pt x="526" y="616"/>
                  </a:lnTo>
                  <a:lnTo>
                    <a:pt x="519" y="636"/>
                  </a:lnTo>
                  <a:lnTo>
                    <a:pt x="510" y="655"/>
                  </a:lnTo>
                  <a:lnTo>
                    <a:pt x="505" y="664"/>
                  </a:lnTo>
                  <a:lnTo>
                    <a:pt x="500" y="673"/>
                  </a:lnTo>
                  <a:lnTo>
                    <a:pt x="493" y="681"/>
                  </a:lnTo>
                  <a:lnTo>
                    <a:pt x="487" y="689"/>
                  </a:lnTo>
                  <a:lnTo>
                    <a:pt x="472" y="703"/>
                  </a:lnTo>
                  <a:lnTo>
                    <a:pt x="472" y="703"/>
                  </a:lnTo>
                  <a:close/>
                  <a:moveTo>
                    <a:pt x="375" y="132"/>
                  </a:moveTo>
                  <a:lnTo>
                    <a:pt x="375" y="132"/>
                  </a:lnTo>
                  <a:lnTo>
                    <a:pt x="365" y="126"/>
                  </a:lnTo>
                  <a:lnTo>
                    <a:pt x="356" y="120"/>
                  </a:lnTo>
                  <a:lnTo>
                    <a:pt x="346" y="115"/>
                  </a:lnTo>
                  <a:lnTo>
                    <a:pt x="335" y="111"/>
                  </a:lnTo>
                  <a:lnTo>
                    <a:pt x="324" y="108"/>
                  </a:lnTo>
                  <a:lnTo>
                    <a:pt x="311" y="106"/>
                  </a:lnTo>
                  <a:lnTo>
                    <a:pt x="298" y="105"/>
                  </a:lnTo>
                  <a:lnTo>
                    <a:pt x="285" y="104"/>
                  </a:lnTo>
                  <a:lnTo>
                    <a:pt x="114" y="104"/>
                  </a:lnTo>
                  <a:lnTo>
                    <a:pt x="114" y="321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98" y="321"/>
                  </a:lnTo>
                  <a:lnTo>
                    <a:pt x="311" y="320"/>
                  </a:lnTo>
                  <a:lnTo>
                    <a:pt x="324" y="317"/>
                  </a:lnTo>
                  <a:lnTo>
                    <a:pt x="335" y="314"/>
                  </a:lnTo>
                  <a:lnTo>
                    <a:pt x="346" y="310"/>
                  </a:lnTo>
                  <a:lnTo>
                    <a:pt x="356" y="306"/>
                  </a:lnTo>
                  <a:lnTo>
                    <a:pt x="365" y="300"/>
                  </a:lnTo>
                  <a:lnTo>
                    <a:pt x="375" y="293"/>
                  </a:lnTo>
                  <a:lnTo>
                    <a:pt x="375" y="293"/>
                  </a:lnTo>
                  <a:lnTo>
                    <a:pt x="383" y="286"/>
                  </a:lnTo>
                  <a:lnTo>
                    <a:pt x="390" y="278"/>
                  </a:lnTo>
                  <a:lnTo>
                    <a:pt x="396" y="269"/>
                  </a:lnTo>
                  <a:lnTo>
                    <a:pt x="400" y="259"/>
                  </a:lnTo>
                  <a:lnTo>
                    <a:pt x="404" y="249"/>
                  </a:lnTo>
                  <a:lnTo>
                    <a:pt x="406" y="238"/>
                  </a:lnTo>
                  <a:lnTo>
                    <a:pt x="408" y="226"/>
                  </a:lnTo>
                  <a:lnTo>
                    <a:pt x="409" y="213"/>
                  </a:lnTo>
                  <a:lnTo>
                    <a:pt x="409" y="213"/>
                  </a:lnTo>
                  <a:lnTo>
                    <a:pt x="408" y="200"/>
                  </a:lnTo>
                  <a:lnTo>
                    <a:pt x="406" y="188"/>
                  </a:lnTo>
                  <a:lnTo>
                    <a:pt x="404" y="177"/>
                  </a:lnTo>
                  <a:lnTo>
                    <a:pt x="400" y="166"/>
                  </a:lnTo>
                  <a:lnTo>
                    <a:pt x="396" y="157"/>
                  </a:lnTo>
                  <a:lnTo>
                    <a:pt x="390" y="148"/>
                  </a:lnTo>
                  <a:lnTo>
                    <a:pt x="383" y="140"/>
                  </a:lnTo>
                  <a:lnTo>
                    <a:pt x="375" y="132"/>
                  </a:lnTo>
                  <a:lnTo>
                    <a:pt x="375" y="132"/>
                  </a:lnTo>
                  <a:close/>
                  <a:moveTo>
                    <a:pt x="387" y="457"/>
                  </a:moveTo>
                  <a:lnTo>
                    <a:pt x="387" y="457"/>
                  </a:lnTo>
                  <a:lnTo>
                    <a:pt x="379" y="450"/>
                  </a:lnTo>
                  <a:lnTo>
                    <a:pt x="368" y="443"/>
                  </a:lnTo>
                  <a:lnTo>
                    <a:pt x="358" y="438"/>
                  </a:lnTo>
                  <a:lnTo>
                    <a:pt x="347" y="433"/>
                  </a:lnTo>
                  <a:lnTo>
                    <a:pt x="335" y="430"/>
                  </a:lnTo>
                  <a:lnTo>
                    <a:pt x="323" y="427"/>
                  </a:lnTo>
                  <a:lnTo>
                    <a:pt x="309" y="426"/>
                  </a:lnTo>
                  <a:lnTo>
                    <a:pt x="295" y="425"/>
                  </a:lnTo>
                  <a:lnTo>
                    <a:pt x="114" y="425"/>
                  </a:lnTo>
                  <a:lnTo>
                    <a:pt x="114" y="656"/>
                  </a:lnTo>
                  <a:lnTo>
                    <a:pt x="295" y="656"/>
                  </a:lnTo>
                  <a:lnTo>
                    <a:pt x="295" y="656"/>
                  </a:lnTo>
                  <a:lnTo>
                    <a:pt x="309" y="656"/>
                  </a:lnTo>
                  <a:lnTo>
                    <a:pt x="323" y="654"/>
                  </a:lnTo>
                  <a:lnTo>
                    <a:pt x="335" y="652"/>
                  </a:lnTo>
                  <a:lnTo>
                    <a:pt x="347" y="648"/>
                  </a:lnTo>
                  <a:lnTo>
                    <a:pt x="358" y="644"/>
                  </a:lnTo>
                  <a:lnTo>
                    <a:pt x="368" y="638"/>
                  </a:lnTo>
                  <a:lnTo>
                    <a:pt x="379" y="631"/>
                  </a:lnTo>
                  <a:lnTo>
                    <a:pt x="387" y="624"/>
                  </a:lnTo>
                  <a:lnTo>
                    <a:pt x="387" y="624"/>
                  </a:lnTo>
                  <a:lnTo>
                    <a:pt x="395" y="616"/>
                  </a:lnTo>
                  <a:lnTo>
                    <a:pt x="402" y="607"/>
                  </a:lnTo>
                  <a:lnTo>
                    <a:pt x="407" y="597"/>
                  </a:lnTo>
                  <a:lnTo>
                    <a:pt x="412" y="587"/>
                  </a:lnTo>
                  <a:lnTo>
                    <a:pt x="416" y="576"/>
                  </a:lnTo>
                  <a:lnTo>
                    <a:pt x="418" y="564"/>
                  </a:lnTo>
                  <a:lnTo>
                    <a:pt x="420" y="552"/>
                  </a:lnTo>
                  <a:lnTo>
                    <a:pt x="420" y="540"/>
                  </a:lnTo>
                  <a:lnTo>
                    <a:pt x="420" y="540"/>
                  </a:lnTo>
                  <a:lnTo>
                    <a:pt x="420" y="527"/>
                  </a:lnTo>
                  <a:lnTo>
                    <a:pt x="418" y="515"/>
                  </a:lnTo>
                  <a:lnTo>
                    <a:pt x="416" y="504"/>
                  </a:lnTo>
                  <a:lnTo>
                    <a:pt x="412" y="494"/>
                  </a:lnTo>
                  <a:lnTo>
                    <a:pt x="407" y="484"/>
                  </a:lnTo>
                  <a:lnTo>
                    <a:pt x="402" y="474"/>
                  </a:lnTo>
                  <a:lnTo>
                    <a:pt x="395" y="465"/>
                  </a:lnTo>
                  <a:lnTo>
                    <a:pt x="387" y="457"/>
                  </a:lnTo>
                  <a:lnTo>
                    <a:pt x="387" y="4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280988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5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4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4 w 437"/>
                <a:gd name="T27" fmla="*/ 256 h 553"/>
                <a:gd name="T28" fmla="*/ 124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40 w 437"/>
                <a:gd name="T43" fmla="*/ 94 h 553"/>
                <a:gd name="T44" fmla="*/ 210 w 437"/>
                <a:gd name="T45" fmla="*/ 92 h 553"/>
                <a:gd name="T46" fmla="*/ 154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0 w 437"/>
                <a:gd name="T55" fmla="*/ 41 h 553"/>
                <a:gd name="T56" fmla="*/ 91 w 437"/>
                <a:gd name="T57" fmla="*/ 22 h 553"/>
                <a:gd name="T58" fmla="*/ 113 w 437"/>
                <a:gd name="T59" fmla="*/ 13 h 553"/>
                <a:gd name="T60" fmla="*/ 152 w 437"/>
                <a:gd name="T61" fmla="*/ 4 h 553"/>
                <a:gd name="T62" fmla="*/ 214 w 437"/>
                <a:gd name="T63" fmla="*/ 0 h 553"/>
                <a:gd name="T64" fmla="*/ 267 w 437"/>
                <a:gd name="T65" fmla="*/ 3 h 553"/>
                <a:gd name="T66" fmla="*/ 332 w 437"/>
                <a:gd name="T67" fmla="*/ 18 h 553"/>
                <a:gd name="T68" fmla="*/ 382 w 437"/>
                <a:gd name="T69" fmla="*/ 46 h 553"/>
                <a:gd name="T70" fmla="*/ 415 w 437"/>
                <a:gd name="T71" fmla="*/ 87 h 553"/>
                <a:gd name="T72" fmla="*/ 433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79 w 437"/>
                <a:gd name="T79" fmla="*/ 309 h 553"/>
                <a:gd name="T80" fmla="*/ 151 w 437"/>
                <a:gd name="T81" fmla="*/ 315 h 553"/>
                <a:gd name="T82" fmla="*/ 129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5 w 437"/>
                <a:gd name="T89" fmla="*/ 386 h 553"/>
                <a:gd name="T90" fmla="*/ 109 w 437"/>
                <a:gd name="T91" fmla="*/ 412 h 553"/>
                <a:gd name="T92" fmla="*/ 119 w 437"/>
                <a:gd name="T93" fmla="*/ 432 h 553"/>
                <a:gd name="T94" fmla="*/ 136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2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7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4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4" y="238"/>
                  </a:lnTo>
                  <a:lnTo>
                    <a:pt x="143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0" y="92"/>
                  </a:lnTo>
                  <a:lnTo>
                    <a:pt x="210" y="92"/>
                  </a:lnTo>
                  <a:lnTo>
                    <a:pt x="189" y="93"/>
                  </a:lnTo>
                  <a:lnTo>
                    <a:pt x="170" y="95"/>
                  </a:lnTo>
                  <a:lnTo>
                    <a:pt x="154" y="99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5" y="10"/>
                  </a:lnTo>
                  <a:lnTo>
                    <a:pt x="138" y="7"/>
                  </a:lnTo>
                  <a:lnTo>
                    <a:pt x="152" y="4"/>
                  </a:lnTo>
                  <a:lnTo>
                    <a:pt x="166" y="3"/>
                  </a:lnTo>
                  <a:lnTo>
                    <a:pt x="182" y="1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5" y="87"/>
                  </a:lnTo>
                  <a:lnTo>
                    <a:pt x="423" y="104"/>
                  </a:lnTo>
                  <a:lnTo>
                    <a:pt x="429" y="122"/>
                  </a:lnTo>
                  <a:lnTo>
                    <a:pt x="433" y="141"/>
                  </a:lnTo>
                  <a:lnTo>
                    <a:pt x="436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79" y="309"/>
                  </a:lnTo>
                  <a:lnTo>
                    <a:pt x="169" y="310"/>
                  </a:lnTo>
                  <a:lnTo>
                    <a:pt x="159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29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4" y="438"/>
                  </a:lnTo>
                  <a:lnTo>
                    <a:pt x="130" y="443"/>
                  </a:lnTo>
                  <a:lnTo>
                    <a:pt x="136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0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385763" y="6619875"/>
              <a:ext cx="96838" cy="149225"/>
            </a:xfrm>
            <a:custGeom>
              <a:avLst/>
              <a:gdLst>
                <a:gd name="T0" fmla="*/ 247 w 485"/>
                <a:gd name="T1" fmla="*/ 647 h 754"/>
                <a:gd name="T2" fmla="*/ 247 w 485"/>
                <a:gd name="T3" fmla="*/ 647 h 754"/>
                <a:gd name="T4" fmla="*/ 239 w 485"/>
                <a:gd name="T5" fmla="*/ 667 h 754"/>
                <a:gd name="T6" fmla="*/ 230 w 485"/>
                <a:gd name="T7" fmla="*/ 685 h 754"/>
                <a:gd name="T8" fmla="*/ 219 w 485"/>
                <a:gd name="T9" fmla="*/ 701 h 754"/>
                <a:gd name="T10" fmla="*/ 208 w 485"/>
                <a:gd name="T11" fmla="*/ 714 h 754"/>
                <a:gd name="T12" fmla="*/ 208 w 485"/>
                <a:gd name="T13" fmla="*/ 714 h 754"/>
                <a:gd name="T14" fmla="*/ 197 w 485"/>
                <a:gd name="T15" fmla="*/ 725 h 754"/>
                <a:gd name="T16" fmla="*/ 185 w 485"/>
                <a:gd name="T17" fmla="*/ 733 h 754"/>
                <a:gd name="T18" fmla="*/ 171 w 485"/>
                <a:gd name="T19" fmla="*/ 740 h 754"/>
                <a:gd name="T20" fmla="*/ 158 w 485"/>
                <a:gd name="T21" fmla="*/ 745 h 754"/>
                <a:gd name="T22" fmla="*/ 158 w 485"/>
                <a:gd name="T23" fmla="*/ 745 h 754"/>
                <a:gd name="T24" fmla="*/ 144 w 485"/>
                <a:gd name="T25" fmla="*/ 749 h 754"/>
                <a:gd name="T26" fmla="*/ 129 w 485"/>
                <a:gd name="T27" fmla="*/ 752 h 754"/>
                <a:gd name="T28" fmla="*/ 113 w 485"/>
                <a:gd name="T29" fmla="*/ 754 h 754"/>
                <a:gd name="T30" fmla="*/ 96 w 485"/>
                <a:gd name="T31" fmla="*/ 754 h 754"/>
                <a:gd name="T32" fmla="*/ 53 w 485"/>
                <a:gd name="T33" fmla="*/ 754 h 754"/>
                <a:gd name="T34" fmla="*/ 53 w 485"/>
                <a:gd name="T35" fmla="*/ 656 h 754"/>
                <a:gd name="T36" fmla="*/ 81 w 485"/>
                <a:gd name="T37" fmla="*/ 656 h 754"/>
                <a:gd name="T38" fmla="*/ 81 w 485"/>
                <a:gd name="T39" fmla="*/ 656 h 754"/>
                <a:gd name="T40" fmla="*/ 96 w 485"/>
                <a:gd name="T41" fmla="*/ 655 h 754"/>
                <a:gd name="T42" fmla="*/ 110 w 485"/>
                <a:gd name="T43" fmla="*/ 652 h 754"/>
                <a:gd name="T44" fmla="*/ 121 w 485"/>
                <a:gd name="T45" fmla="*/ 649 h 754"/>
                <a:gd name="T46" fmla="*/ 126 w 485"/>
                <a:gd name="T47" fmla="*/ 646 h 754"/>
                <a:gd name="T48" fmla="*/ 130 w 485"/>
                <a:gd name="T49" fmla="*/ 643 h 754"/>
                <a:gd name="T50" fmla="*/ 130 w 485"/>
                <a:gd name="T51" fmla="*/ 643 h 754"/>
                <a:gd name="T52" fmla="*/ 138 w 485"/>
                <a:gd name="T53" fmla="*/ 636 h 754"/>
                <a:gd name="T54" fmla="*/ 145 w 485"/>
                <a:gd name="T55" fmla="*/ 626 h 754"/>
                <a:gd name="T56" fmla="*/ 152 w 485"/>
                <a:gd name="T57" fmla="*/ 613 h 754"/>
                <a:gd name="T58" fmla="*/ 158 w 485"/>
                <a:gd name="T59" fmla="*/ 598 h 754"/>
                <a:gd name="T60" fmla="*/ 189 w 485"/>
                <a:gd name="T61" fmla="*/ 514 h 754"/>
                <a:gd name="T62" fmla="*/ 0 w 485"/>
                <a:gd name="T63" fmla="*/ 0 h 754"/>
                <a:gd name="T64" fmla="*/ 114 w 485"/>
                <a:gd name="T65" fmla="*/ 0 h 754"/>
                <a:gd name="T66" fmla="*/ 244 w 485"/>
                <a:gd name="T67" fmla="*/ 380 h 754"/>
                <a:gd name="T68" fmla="*/ 369 w 485"/>
                <a:gd name="T69" fmla="*/ 0 h 754"/>
                <a:gd name="T70" fmla="*/ 485 w 485"/>
                <a:gd name="T71" fmla="*/ 0 h 754"/>
                <a:gd name="T72" fmla="*/ 247 w 485"/>
                <a:gd name="T73" fmla="*/ 64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5" h="754">
                  <a:moveTo>
                    <a:pt x="247" y="647"/>
                  </a:moveTo>
                  <a:lnTo>
                    <a:pt x="247" y="647"/>
                  </a:lnTo>
                  <a:lnTo>
                    <a:pt x="239" y="667"/>
                  </a:lnTo>
                  <a:lnTo>
                    <a:pt x="230" y="685"/>
                  </a:lnTo>
                  <a:lnTo>
                    <a:pt x="219" y="701"/>
                  </a:lnTo>
                  <a:lnTo>
                    <a:pt x="208" y="714"/>
                  </a:lnTo>
                  <a:lnTo>
                    <a:pt x="208" y="714"/>
                  </a:lnTo>
                  <a:lnTo>
                    <a:pt x="197" y="725"/>
                  </a:lnTo>
                  <a:lnTo>
                    <a:pt x="185" y="733"/>
                  </a:lnTo>
                  <a:lnTo>
                    <a:pt x="171" y="740"/>
                  </a:lnTo>
                  <a:lnTo>
                    <a:pt x="158" y="745"/>
                  </a:lnTo>
                  <a:lnTo>
                    <a:pt x="158" y="745"/>
                  </a:lnTo>
                  <a:lnTo>
                    <a:pt x="144" y="749"/>
                  </a:lnTo>
                  <a:lnTo>
                    <a:pt x="129" y="752"/>
                  </a:lnTo>
                  <a:lnTo>
                    <a:pt x="113" y="754"/>
                  </a:lnTo>
                  <a:lnTo>
                    <a:pt x="96" y="754"/>
                  </a:lnTo>
                  <a:lnTo>
                    <a:pt x="53" y="754"/>
                  </a:lnTo>
                  <a:lnTo>
                    <a:pt x="53" y="656"/>
                  </a:lnTo>
                  <a:lnTo>
                    <a:pt x="81" y="656"/>
                  </a:lnTo>
                  <a:lnTo>
                    <a:pt x="81" y="656"/>
                  </a:lnTo>
                  <a:lnTo>
                    <a:pt x="96" y="655"/>
                  </a:lnTo>
                  <a:lnTo>
                    <a:pt x="110" y="652"/>
                  </a:lnTo>
                  <a:lnTo>
                    <a:pt x="121" y="649"/>
                  </a:lnTo>
                  <a:lnTo>
                    <a:pt x="126" y="646"/>
                  </a:lnTo>
                  <a:lnTo>
                    <a:pt x="130" y="643"/>
                  </a:lnTo>
                  <a:lnTo>
                    <a:pt x="130" y="643"/>
                  </a:lnTo>
                  <a:lnTo>
                    <a:pt x="138" y="636"/>
                  </a:lnTo>
                  <a:lnTo>
                    <a:pt x="145" y="626"/>
                  </a:lnTo>
                  <a:lnTo>
                    <a:pt x="152" y="613"/>
                  </a:lnTo>
                  <a:lnTo>
                    <a:pt x="158" y="598"/>
                  </a:lnTo>
                  <a:lnTo>
                    <a:pt x="189" y="514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244" y="380"/>
                  </a:lnTo>
                  <a:lnTo>
                    <a:pt x="369" y="0"/>
                  </a:lnTo>
                  <a:lnTo>
                    <a:pt x="485" y="0"/>
                  </a:lnTo>
                  <a:lnTo>
                    <a:pt x="247" y="6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auto">
            <a:xfrm>
              <a:off x="490538" y="6618288"/>
              <a:ext cx="88900" cy="109537"/>
            </a:xfrm>
            <a:custGeom>
              <a:avLst/>
              <a:gdLst>
                <a:gd name="T0" fmla="*/ 356 w 452"/>
                <a:gd name="T1" fmla="*/ 527 h 553"/>
                <a:gd name="T2" fmla="*/ 275 w 452"/>
                <a:gd name="T3" fmla="*/ 551 h 553"/>
                <a:gd name="T4" fmla="*/ 192 w 452"/>
                <a:gd name="T5" fmla="*/ 552 h 553"/>
                <a:gd name="T6" fmla="*/ 114 w 452"/>
                <a:gd name="T7" fmla="*/ 539 h 553"/>
                <a:gd name="T8" fmla="*/ 73 w 452"/>
                <a:gd name="T9" fmla="*/ 525 h 553"/>
                <a:gd name="T10" fmla="*/ 23 w 452"/>
                <a:gd name="T11" fmla="*/ 495 h 553"/>
                <a:gd name="T12" fmla="*/ 72 w 452"/>
                <a:gd name="T13" fmla="*/ 404 h 553"/>
                <a:gd name="T14" fmla="*/ 104 w 452"/>
                <a:gd name="T15" fmla="*/ 430 h 553"/>
                <a:gd name="T16" fmla="*/ 141 w 452"/>
                <a:gd name="T17" fmla="*/ 447 h 553"/>
                <a:gd name="T18" fmla="*/ 205 w 452"/>
                <a:gd name="T19" fmla="*/ 459 h 553"/>
                <a:gd name="T20" fmla="*/ 252 w 452"/>
                <a:gd name="T21" fmla="*/ 459 h 553"/>
                <a:gd name="T22" fmla="*/ 294 w 452"/>
                <a:gd name="T23" fmla="*/ 449 h 553"/>
                <a:gd name="T24" fmla="*/ 320 w 452"/>
                <a:gd name="T25" fmla="*/ 436 h 553"/>
                <a:gd name="T26" fmla="*/ 340 w 452"/>
                <a:gd name="T27" fmla="*/ 411 h 553"/>
                <a:gd name="T28" fmla="*/ 345 w 452"/>
                <a:gd name="T29" fmla="*/ 386 h 553"/>
                <a:gd name="T30" fmla="*/ 338 w 452"/>
                <a:gd name="T31" fmla="*/ 354 h 553"/>
                <a:gd name="T32" fmla="*/ 327 w 452"/>
                <a:gd name="T33" fmla="*/ 340 h 553"/>
                <a:gd name="T34" fmla="*/ 305 w 452"/>
                <a:gd name="T35" fmla="*/ 328 h 553"/>
                <a:gd name="T36" fmla="*/ 187 w 452"/>
                <a:gd name="T37" fmla="*/ 314 h 553"/>
                <a:gd name="T38" fmla="*/ 133 w 452"/>
                <a:gd name="T39" fmla="*/ 305 h 553"/>
                <a:gd name="T40" fmla="*/ 79 w 452"/>
                <a:gd name="T41" fmla="*/ 280 h 553"/>
                <a:gd name="T42" fmla="*/ 50 w 452"/>
                <a:gd name="T43" fmla="*/ 251 h 553"/>
                <a:gd name="T44" fmla="*/ 30 w 452"/>
                <a:gd name="T45" fmla="*/ 198 h 553"/>
                <a:gd name="T46" fmla="*/ 28 w 452"/>
                <a:gd name="T47" fmla="*/ 146 h 553"/>
                <a:gd name="T48" fmla="*/ 50 w 452"/>
                <a:gd name="T49" fmla="*/ 82 h 553"/>
                <a:gd name="T50" fmla="*/ 85 w 452"/>
                <a:gd name="T51" fmla="*/ 44 h 553"/>
                <a:gd name="T52" fmla="*/ 150 w 452"/>
                <a:gd name="T53" fmla="*/ 11 h 553"/>
                <a:gd name="T54" fmla="*/ 230 w 452"/>
                <a:gd name="T55" fmla="*/ 0 h 553"/>
                <a:gd name="T56" fmla="*/ 317 w 452"/>
                <a:gd name="T57" fmla="*/ 8 h 553"/>
                <a:gd name="T58" fmla="*/ 368 w 452"/>
                <a:gd name="T59" fmla="*/ 23 h 553"/>
                <a:gd name="T60" fmla="*/ 412 w 452"/>
                <a:gd name="T61" fmla="*/ 46 h 553"/>
                <a:gd name="T62" fmla="*/ 362 w 452"/>
                <a:gd name="T63" fmla="*/ 130 h 553"/>
                <a:gd name="T64" fmla="*/ 304 w 452"/>
                <a:gd name="T65" fmla="*/ 100 h 553"/>
                <a:gd name="T66" fmla="*/ 249 w 452"/>
                <a:gd name="T67" fmla="*/ 91 h 553"/>
                <a:gd name="T68" fmla="*/ 207 w 452"/>
                <a:gd name="T69" fmla="*/ 91 h 553"/>
                <a:gd name="T70" fmla="*/ 171 w 452"/>
                <a:gd name="T71" fmla="*/ 101 h 553"/>
                <a:gd name="T72" fmla="*/ 150 w 452"/>
                <a:gd name="T73" fmla="*/ 114 h 553"/>
                <a:gd name="T74" fmla="*/ 134 w 452"/>
                <a:gd name="T75" fmla="*/ 137 h 553"/>
                <a:gd name="T76" fmla="*/ 131 w 452"/>
                <a:gd name="T77" fmla="*/ 159 h 553"/>
                <a:gd name="T78" fmla="*/ 137 w 452"/>
                <a:gd name="T79" fmla="*/ 189 h 553"/>
                <a:gd name="T80" fmla="*/ 148 w 452"/>
                <a:gd name="T81" fmla="*/ 202 h 553"/>
                <a:gd name="T82" fmla="*/ 172 w 452"/>
                <a:gd name="T83" fmla="*/ 215 h 553"/>
                <a:gd name="T84" fmla="*/ 291 w 452"/>
                <a:gd name="T85" fmla="*/ 229 h 553"/>
                <a:gd name="T86" fmla="*/ 344 w 452"/>
                <a:gd name="T87" fmla="*/ 238 h 553"/>
                <a:gd name="T88" fmla="*/ 399 w 452"/>
                <a:gd name="T89" fmla="*/ 264 h 553"/>
                <a:gd name="T90" fmla="*/ 429 w 452"/>
                <a:gd name="T91" fmla="*/ 294 h 553"/>
                <a:gd name="T92" fmla="*/ 449 w 452"/>
                <a:gd name="T93" fmla="*/ 348 h 553"/>
                <a:gd name="T94" fmla="*/ 451 w 452"/>
                <a:gd name="T95" fmla="*/ 402 h 553"/>
                <a:gd name="T96" fmla="*/ 428 w 452"/>
                <a:gd name="T97" fmla="*/ 469 h 553"/>
                <a:gd name="T98" fmla="*/ 389 w 452"/>
                <a:gd name="T99" fmla="*/ 5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2" h="553">
                  <a:moveTo>
                    <a:pt x="389" y="508"/>
                  </a:moveTo>
                  <a:lnTo>
                    <a:pt x="389" y="508"/>
                  </a:lnTo>
                  <a:lnTo>
                    <a:pt x="373" y="518"/>
                  </a:lnTo>
                  <a:lnTo>
                    <a:pt x="356" y="527"/>
                  </a:lnTo>
                  <a:lnTo>
                    <a:pt x="337" y="535"/>
                  </a:lnTo>
                  <a:lnTo>
                    <a:pt x="317" y="541"/>
                  </a:lnTo>
                  <a:lnTo>
                    <a:pt x="297" y="547"/>
                  </a:lnTo>
                  <a:lnTo>
                    <a:pt x="275" y="551"/>
                  </a:lnTo>
                  <a:lnTo>
                    <a:pt x="252" y="553"/>
                  </a:lnTo>
                  <a:lnTo>
                    <a:pt x="227" y="553"/>
                  </a:lnTo>
                  <a:lnTo>
                    <a:pt x="227" y="553"/>
                  </a:lnTo>
                  <a:lnTo>
                    <a:pt x="192" y="552"/>
                  </a:lnTo>
                  <a:lnTo>
                    <a:pt x="160" y="549"/>
                  </a:lnTo>
                  <a:lnTo>
                    <a:pt x="143" y="547"/>
                  </a:lnTo>
                  <a:lnTo>
                    <a:pt x="128" y="544"/>
                  </a:lnTo>
                  <a:lnTo>
                    <a:pt x="114" y="539"/>
                  </a:lnTo>
                  <a:lnTo>
                    <a:pt x="100" y="535"/>
                  </a:lnTo>
                  <a:lnTo>
                    <a:pt x="100" y="535"/>
                  </a:lnTo>
                  <a:lnTo>
                    <a:pt x="86" y="531"/>
                  </a:lnTo>
                  <a:lnTo>
                    <a:pt x="73" y="525"/>
                  </a:lnTo>
                  <a:lnTo>
                    <a:pt x="60" y="519"/>
                  </a:lnTo>
                  <a:lnTo>
                    <a:pt x="48" y="512"/>
                  </a:lnTo>
                  <a:lnTo>
                    <a:pt x="35" y="504"/>
                  </a:lnTo>
                  <a:lnTo>
                    <a:pt x="23" y="495"/>
                  </a:lnTo>
                  <a:lnTo>
                    <a:pt x="12" y="485"/>
                  </a:lnTo>
                  <a:lnTo>
                    <a:pt x="0" y="475"/>
                  </a:lnTo>
                  <a:lnTo>
                    <a:pt x="72" y="404"/>
                  </a:lnTo>
                  <a:lnTo>
                    <a:pt x="72" y="404"/>
                  </a:lnTo>
                  <a:lnTo>
                    <a:pt x="79" y="411"/>
                  </a:lnTo>
                  <a:lnTo>
                    <a:pt x="87" y="418"/>
                  </a:lnTo>
                  <a:lnTo>
                    <a:pt x="95" y="424"/>
                  </a:lnTo>
                  <a:lnTo>
                    <a:pt x="104" y="430"/>
                  </a:lnTo>
                  <a:lnTo>
                    <a:pt x="113" y="435"/>
                  </a:lnTo>
                  <a:lnTo>
                    <a:pt x="122" y="440"/>
                  </a:lnTo>
                  <a:lnTo>
                    <a:pt x="132" y="444"/>
                  </a:lnTo>
                  <a:lnTo>
                    <a:pt x="141" y="447"/>
                  </a:lnTo>
                  <a:lnTo>
                    <a:pt x="141" y="447"/>
                  </a:lnTo>
                  <a:lnTo>
                    <a:pt x="163" y="453"/>
                  </a:lnTo>
                  <a:lnTo>
                    <a:pt x="184" y="457"/>
                  </a:lnTo>
                  <a:lnTo>
                    <a:pt x="205" y="459"/>
                  </a:lnTo>
                  <a:lnTo>
                    <a:pt x="227" y="460"/>
                  </a:lnTo>
                  <a:lnTo>
                    <a:pt x="227" y="460"/>
                  </a:lnTo>
                  <a:lnTo>
                    <a:pt x="240" y="460"/>
                  </a:lnTo>
                  <a:lnTo>
                    <a:pt x="252" y="459"/>
                  </a:lnTo>
                  <a:lnTo>
                    <a:pt x="264" y="457"/>
                  </a:lnTo>
                  <a:lnTo>
                    <a:pt x="274" y="455"/>
                  </a:lnTo>
                  <a:lnTo>
                    <a:pt x="285" y="453"/>
                  </a:lnTo>
                  <a:lnTo>
                    <a:pt x="294" y="449"/>
                  </a:lnTo>
                  <a:lnTo>
                    <a:pt x="304" y="446"/>
                  </a:lnTo>
                  <a:lnTo>
                    <a:pt x="312" y="441"/>
                  </a:lnTo>
                  <a:lnTo>
                    <a:pt x="312" y="441"/>
                  </a:lnTo>
                  <a:lnTo>
                    <a:pt x="320" y="436"/>
                  </a:lnTo>
                  <a:lnTo>
                    <a:pt x="326" y="430"/>
                  </a:lnTo>
                  <a:lnTo>
                    <a:pt x="332" y="424"/>
                  </a:lnTo>
                  <a:lnTo>
                    <a:pt x="337" y="418"/>
                  </a:lnTo>
                  <a:lnTo>
                    <a:pt x="340" y="411"/>
                  </a:lnTo>
                  <a:lnTo>
                    <a:pt x="343" y="403"/>
                  </a:lnTo>
                  <a:lnTo>
                    <a:pt x="344" y="395"/>
                  </a:lnTo>
                  <a:lnTo>
                    <a:pt x="345" y="386"/>
                  </a:lnTo>
                  <a:lnTo>
                    <a:pt x="345" y="386"/>
                  </a:lnTo>
                  <a:lnTo>
                    <a:pt x="344" y="372"/>
                  </a:lnTo>
                  <a:lnTo>
                    <a:pt x="342" y="366"/>
                  </a:lnTo>
                  <a:lnTo>
                    <a:pt x="341" y="361"/>
                  </a:lnTo>
                  <a:lnTo>
                    <a:pt x="338" y="354"/>
                  </a:lnTo>
                  <a:lnTo>
                    <a:pt x="335" y="349"/>
                  </a:lnTo>
                  <a:lnTo>
                    <a:pt x="332" y="345"/>
                  </a:lnTo>
                  <a:lnTo>
                    <a:pt x="327" y="340"/>
                  </a:lnTo>
                  <a:lnTo>
                    <a:pt x="327" y="340"/>
                  </a:lnTo>
                  <a:lnTo>
                    <a:pt x="323" y="337"/>
                  </a:lnTo>
                  <a:lnTo>
                    <a:pt x="317" y="333"/>
                  </a:lnTo>
                  <a:lnTo>
                    <a:pt x="312" y="330"/>
                  </a:lnTo>
                  <a:lnTo>
                    <a:pt x="305" y="328"/>
                  </a:lnTo>
                  <a:lnTo>
                    <a:pt x="290" y="324"/>
                  </a:lnTo>
                  <a:lnTo>
                    <a:pt x="273" y="321"/>
                  </a:lnTo>
                  <a:lnTo>
                    <a:pt x="229" y="317"/>
                  </a:lnTo>
                  <a:lnTo>
                    <a:pt x="187" y="314"/>
                  </a:lnTo>
                  <a:lnTo>
                    <a:pt x="187" y="314"/>
                  </a:lnTo>
                  <a:lnTo>
                    <a:pt x="168" y="312"/>
                  </a:lnTo>
                  <a:lnTo>
                    <a:pt x="150" y="309"/>
                  </a:lnTo>
                  <a:lnTo>
                    <a:pt x="133" y="305"/>
                  </a:lnTo>
                  <a:lnTo>
                    <a:pt x="118" y="300"/>
                  </a:lnTo>
                  <a:lnTo>
                    <a:pt x="104" y="294"/>
                  </a:lnTo>
                  <a:lnTo>
                    <a:pt x="90" y="287"/>
                  </a:lnTo>
                  <a:lnTo>
                    <a:pt x="79" y="280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58" y="261"/>
                  </a:lnTo>
                  <a:lnTo>
                    <a:pt x="50" y="251"/>
                  </a:lnTo>
                  <a:lnTo>
                    <a:pt x="43" y="239"/>
                  </a:lnTo>
                  <a:lnTo>
                    <a:pt x="37" y="226"/>
                  </a:lnTo>
                  <a:lnTo>
                    <a:pt x="33" y="213"/>
                  </a:lnTo>
                  <a:lnTo>
                    <a:pt x="30" y="198"/>
                  </a:lnTo>
                  <a:lnTo>
                    <a:pt x="28" y="182"/>
                  </a:lnTo>
                  <a:lnTo>
                    <a:pt x="27" y="165"/>
                  </a:lnTo>
                  <a:lnTo>
                    <a:pt x="27" y="165"/>
                  </a:lnTo>
                  <a:lnTo>
                    <a:pt x="28" y="146"/>
                  </a:lnTo>
                  <a:lnTo>
                    <a:pt x="31" y="128"/>
                  </a:lnTo>
                  <a:lnTo>
                    <a:pt x="35" y="112"/>
                  </a:lnTo>
                  <a:lnTo>
                    <a:pt x="41" y="96"/>
                  </a:lnTo>
                  <a:lnTo>
                    <a:pt x="50" y="82"/>
                  </a:lnTo>
                  <a:lnTo>
                    <a:pt x="59" y="68"/>
                  </a:lnTo>
                  <a:lnTo>
                    <a:pt x="71" y="56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100" y="34"/>
                  </a:lnTo>
                  <a:lnTo>
                    <a:pt x="115" y="25"/>
                  </a:lnTo>
                  <a:lnTo>
                    <a:pt x="132" y="17"/>
                  </a:lnTo>
                  <a:lnTo>
                    <a:pt x="150" y="11"/>
                  </a:lnTo>
                  <a:lnTo>
                    <a:pt x="169" y="6"/>
                  </a:lnTo>
                  <a:lnTo>
                    <a:pt x="189" y="3"/>
                  </a:lnTo>
                  <a:lnTo>
                    <a:pt x="209" y="1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61" y="1"/>
                  </a:lnTo>
                  <a:lnTo>
                    <a:pt x="290" y="4"/>
                  </a:lnTo>
                  <a:lnTo>
                    <a:pt x="317" y="8"/>
                  </a:lnTo>
                  <a:lnTo>
                    <a:pt x="343" y="15"/>
                  </a:lnTo>
                  <a:lnTo>
                    <a:pt x="343" y="15"/>
                  </a:lnTo>
                  <a:lnTo>
                    <a:pt x="356" y="18"/>
                  </a:lnTo>
                  <a:lnTo>
                    <a:pt x="368" y="23"/>
                  </a:lnTo>
                  <a:lnTo>
                    <a:pt x="379" y="28"/>
                  </a:lnTo>
                  <a:lnTo>
                    <a:pt x="390" y="33"/>
                  </a:lnTo>
                  <a:lnTo>
                    <a:pt x="401" y="39"/>
                  </a:lnTo>
                  <a:lnTo>
                    <a:pt x="412" y="46"/>
                  </a:lnTo>
                  <a:lnTo>
                    <a:pt x="421" y="53"/>
                  </a:lnTo>
                  <a:lnTo>
                    <a:pt x="431" y="61"/>
                  </a:lnTo>
                  <a:lnTo>
                    <a:pt x="362" y="130"/>
                  </a:lnTo>
                  <a:lnTo>
                    <a:pt x="362" y="130"/>
                  </a:lnTo>
                  <a:lnTo>
                    <a:pt x="349" y="120"/>
                  </a:lnTo>
                  <a:lnTo>
                    <a:pt x="335" y="112"/>
                  </a:lnTo>
                  <a:lnTo>
                    <a:pt x="320" y="105"/>
                  </a:lnTo>
                  <a:lnTo>
                    <a:pt x="304" y="100"/>
                  </a:lnTo>
                  <a:lnTo>
                    <a:pt x="304" y="100"/>
                  </a:lnTo>
                  <a:lnTo>
                    <a:pt x="286" y="96"/>
                  </a:lnTo>
                  <a:lnTo>
                    <a:pt x="268" y="93"/>
                  </a:lnTo>
                  <a:lnTo>
                    <a:pt x="249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8" y="91"/>
                  </a:lnTo>
                  <a:lnTo>
                    <a:pt x="207" y="91"/>
                  </a:lnTo>
                  <a:lnTo>
                    <a:pt x="197" y="93"/>
                  </a:lnTo>
                  <a:lnTo>
                    <a:pt x="188" y="95"/>
                  </a:lnTo>
                  <a:lnTo>
                    <a:pt x="179" y="98"/>
                  </a:lnTo>
                  <a:lnTo>
                    <a:pt x="171" y="101"/>
                  </a:lnTo>
                  <a:lnTo>
                    <a:pt x="164" y="105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0" y="114"/>
                  </a:lnTo>
                  <a:lnTo>
                    <a:pt x="145" y="119"/>
                  </a:lnTo>
                  <a:lnTo>
                    <a:pt x="141" y="125"/>
                  </a:lnTo>
                  <a:lnTo>
                    <a:pt x="137" y="131"/>
                  </a:lnTo>
                  <a:lnTo>
                    <a:pt x="134" y="137"/>
                  </a:lnTo>
                  <a:lnTo>
                    <a:pt x="132" y="144"/>
                  </a:lnTo>
                  <a:lnTo>
                    <a:pt x="131" y="151"/>
                  </a:lnTo>
                  <a:lnTo>
                    <a:pt x="131" y="159"/>
                  </a:lnTo>
                  <a:lnTo>
                    <a:pt x="131" y="159"/>
                  </a:lnTo>
                  <a:lnTo>
                    <a:pt x="132" y="172"/>
                  </a:lnTo>
                  <a:lnTo>
                    <a:pt x="133" y="179"/>
                  </a:lnTo>
                  <a:lnTo>
                    <a:pt x="135" y="184"/>
                  </a:lnTo>
                  <a:lnTo>
                    <a:pt x="137" y="189"/>
                  </a:lnTo>
                  <a:lnTo>
                    <a:pt x="140" y="194"/>
                  </a:lnTo>
                  <a:lnTo>
                    <a:pt x="144" y="198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2" y="206"/>
                  </a:lnTo>
                  <a:lnTo>
                    <a:pt x="159" y="209"/>
                  </a:lnTo>
                  <a:lnTo>
                    <a:pt x="165" y="212"/>
                  </a:lnTo>
                  <a:lnTo>
                    <a:pt x="172" y="215"/>
                  </a:lnTo>
                  <a:lnTo>
                    <a:pt x="187" y="219"/>
                  </a:lnTo>
                  <a:lnTo>
                    <a:pt x="206" y="222"/>
                  </a:lnTo>
                  <a:lnTo>
                    <a:pt x="250" y="226"/>
                  </a:lnTo>
                  <a:lnTo>
                    <a:pt x="291" y="229"/>
                  </a:lnTo>
                  <a:lnTo>
                    <a:pt x="291" y="229"/>
                  </a:lnTo>
                  <a:lnTo>
                    <a:pt x="310" y="231"/>
                  </a:lnTo>
                  <a:lnTo>
                    <a:pt x="327" y="234"/>
                  </a:lnTo>
                  <a:lnTo>
                    <a:pt x="344" y="238"/>
                  </a:lnTo>
                  <a:lnTo>
                    <a:pt x="359" y="243"/>
                  </a:lnTo>
                  <a:lnTo>
                    <a:pt x="374" y="249"/>
                  </a:lnTo>
                  <a:lnTo>
                    <a:pt x="387" y="256"/>
                  </a:lnTo>
                  <a:lnTo>
                    <a:pt x="399" y="264"/>
                  </a:lnTo>
                  <a:lnTo>
                    <a:pt x="411" y="273"/>
                  </a:lnTo>
                  <a:lnTo>
                    <a:pt x="411" y="273"/>
                  </a:lnTo>
                  <a:lnTo>
                    <a:pt x="420" y="283"/>
                  </a:lnTo>
                  <a:lnTo>
                    <a:pt x="429" y="294"/>
                  </a:lnTo>
                  <a:lnTo>
                    <a:pt x="436" y="306"/>
                  </a:lnTo>
                  <a:lnTo>
                    <a:pt x="442" y="319"/>
                  </a:lnTo>
                  <a:lnTo>
                    <a:pt x="446" y="333"/>
                  </a:lnTo>
                  <a:lnTo>
                    <a:pt x="449" y="348"/>
                  </a:lnTo>
                  <a:lnTo>
                    <a:pt x="451" y="365"/>
                  </a:lnTo>
                  <a:lnTo>
                    <a:pt x="452" y="382"/>
                  </a:lnTo>
                  <a:lnTo>
                    <a:pt x="452" y="382"/>
                  </a:lnTo>
                  <a:lnTo>
                    <a:pt x="451" y="402"/>
                  </a:lnTo>
                  <a:lnTo>
                    <a:pt x="448" y="420"/>
                  </a:lnTo>
                  <a:lnTo>
                    <a:pt x="443" y="438"/>
                  </a:lnTo>
                  <a:lnTo>
                    <a:pt x="436" y="454"/>
                  </a:lnTo>
                  <a:lnTo>
                    <a:pt x="428" y="469"/>
                  </a:lnTo>
                  <a:lnTo>
                    <a:pt x="417" y="483"/>
                  </a:lnTo>
                  <a:lnTo>
                    <a:pt x="403" y="496"/>
                  </a:lnTo>
                  <a:lnTo>
                    <a:pt x="389" y="508"/>
                  </a:lnTo>
                  <a:lnTo>
                    <a:pt x="389" y="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593725" y="6588125"/>
              <a:ext cx="55563" cy="138112"/>
            </a:xfrm>
            <a:custGeom>
              <a:avLst/>
              <a:gdLst>
                <a:gd name="T0" fmla="*/ 210 w 274"/>
                <a:gd name="T1" fmla="*/ 695 h 695"/>
                <a:gd name="T2" fmla="*/ 210 w 274"/>
                <a:gd name="T3" fmla="*/ 695 h 695"/>
                <a:gd name="T4" fmla="*/ 193 w 274"/>
                <a:gd name="T5" fmla="*/ 694 h 695"/>
                <a:gd name="T6" fmla="*/ 176 w 274"/>
                <a:gd name="T7" fmla="*/ 692 h 695"/>
                <a:gd name="T8" fmla="*/ 161 w 274"/>
                <a:gd name="T9" fmla="*/ 688 h 695"/>
                <a:gd name="T10" fmla="*/ 147 w 274"/>
                <a:gd name="T11" fmla="*/ 683 h 695"/>
                <a:gd name="T12" fmla="*/ 134 w 274"/>
                <a:gd name="T13" fmla="*/ 677 h 695"/>
                <a:gd name="T14" fmla="*/ 121 w 274"/>
                <a:gd name="T15" fmla="*/ 670 h 695"/>
                <a:gd name="T16" fmla="*/ 110 w 274"/>
                <a:gd name="T17" fmla="*/ 661 h 695"/>
                <a:gd name="T18" fmla="*/ 100 w 274"/>
                <a:gd name="T19" fmla="*/ 651 h 695"/>
                <a:gd name="T20" fmla="*/ 100 w 274"/>
                <a:gd name="T21" fmla="*/ 651 h 695"/>
                <a:gd name="T22" fmla="*/ 91 w 274"/>
                <a:gd name="T23" fmla="*/ 639 h 695"/>
                <a:gd name="T24" fmla="*/ 83 w 274"/>
                <a:gd name="T25" fmla="*/ 628 h 695"/>
                <a:gd name="T26" fmla="*/ 76 w 274"/>
                <a:gd name="T27" fmla="*/ 615 h 695"/>
                <a:gd name="T28" fmla="*/ 71 w 274"/>
                <a:gd name="T29" fmla="*/ 602 h 695"/>
                <a:gd name="T30" fmla="*/ 67 w 274"/>
                <a:gd name="T31" fmla="*/ 589 h 695"/>
                <a:gd name="T32" fmla="*/ 64 w 274"/>
                <a:gd name="T33" fmla="*/ 575 h 695"/>
                <a:gd name="T34" fmla="*/ 62 w 274"/>
                <a:gd name="T35" fmla="*/ 560 h 695"/>
                <a:gd name="T36" fmla="*/ 61 w 274"/>
                <a:gd name="T37" fmla="*/ 545 h 695"/>
                <a:gd name="T38" fmla="*/ 61 w 274"/>
                <a:gd name="T39" fmla="*/ 247 h 695"/>
                <a:gd name="T40" fmla="*/ 0 w 274"/>
                <a:gd name="T41" fmla="*/ 247 h 695"/>
                <a:gd name="T42" fmla="*/ 0 w 274"/>
                <a:gd name="T43" fmla="*/ 164 h 695"/>
                <a:gd name="T44" fmla="*/ 61 w 274"/>
                <a:gd name="T45" fmla="*/ 164 h 695"/>
                <a:gd name="T46" fmla="*/ 61 w 274"/>
                <a:gd name="T47" fmla="*/ 0 h 695"/>
                <a:gd name="T48" fmla="*/ 171 w 274"/>
                <a:gd name="T49" fmla="*/ 0 h 695"/>
                <a:gd name="T50" fmla="*/ 171 w 274"/>
                <a:gd name="T51" fmla="*/ 164 h 695"/>
                <a:gd name="T52" fmla="*/ 274 w 274"/>
                <a:gd name="T53" fmla="*/ 164 h 695"/>
                <a:gd name="T54" fmla="*/ 274 w 274"/>
                <a:gd name="T55" fmla="*/ 247 h 695"/>
                <a:gd name="T56" fmla="*/ 171 w 274"/>
                <a:gd name="T57" fmla="*/ 247 h 695"/>
                <a:gd name="T58" fmla="*/ 171 w 274"/>
                <a:gd name="T59" fmla="*/ 539 h 695"/>
                <a:gd name="T60" fmla="*/ 171 w 274"/>
                <a:gd name="T61" fmla="*/ 539 h 695"/>
                <a:gd name="T62" fmla="*/ 172 w 274"/>
                <a:gd name="T63" fmla="*/ 554 h 695"/>
                <a:gd name="T64" fmla="*/ 174 w 274"/>
                <a:gd name="T65" fmla="*/ 567 h 695"/>
                <a:gd name="T66" fmla="*/ 176 w 274"/>
                <a:gd name="T67" fmla="*/ 572 h 695"/>
                <a:gd name="T68" fmla="*/ 179 w 274"/>
                <a:gd name="T69" fmla="*/ 577 h 695"/>
                <a:gd name="T70" fmla="*/ 182 w 274"/>
                <a:gd name="T71" fmla="*/ 582 h 695"/>
                <a:gd name="T72" fmla="*/ 185 w 274"/>
                <a:gd name="T73" fmla="*/ 586 h 695"/>
                <a:gd name="T74" fmla="*/ 189 w 274"/>
                <a:gd name="T75" fmla="*/ 590 h 695"/>
                <a:gd name="T76" fmla="*/ 194 w 274"/>
                <a:gd name="T77" fmla="*/ 593 h 695"/>
                <a:gd name="T78" fmla="*/ 199 w 274"/>
                <a:gd name="T79" fmla="*/ 596 h 695"/>
                <a:gd name="T80" fmla="*/ 204 w 274"/>
                <a:gd name="T81" fmla="*/ 598 h 695"/>
                <a:gd name="T82" fmla="*/ 216 w 274"/>
                <a:gd name="T83" fmla="*/ 601 h 695"/>
                <a:gd name="T84" fmla="*/ 230 w 274"/>
                <a:gd name="T85" fmla="*/ 602 h 695"/>
                <a:gd name="T86" fmla="*/ 274 w 274"/>
                <a:gd name="T87" fmla="*/ 602 h 695"/>
                <a:gd name="T88" fmla="*/ 274 w 274"/>
                <a:gd name="T89" fmla="*/ 695 h 695"/>
                <a:gd name="T90" fmla="*/ 210 w 274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4" h="695">
                  <a:moveTo>
                    <a:pt x="210" y="695"/>
                  </a:moveTo>
                  <a:lnTo>
                    <a:pt x="210" y="695"/>
                  </a:lnTo>
                  <a:lnTo>
                    <a:pt x="193" y="694"/>
                  </a:lnTo>
                  <a:lnTo>
                    <a:pt x="176" y="692"/>
                  </a:lnTo>
                  <a:lnTo>
                    <a:pt x="161" y="688"/>
                  </a:lnTo>
                  <a:lnTo>
                    <a:pt x="147" y="683"/>
                  </a:lnTo>
                  <a:lnTo>
                    <a:pt x="134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1" y="545"/>
                  </a:lnTo>
                  <a:lnTo>
                    <a:pt x="61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1" y="164"/>
                  </a:lnTo>
                  <a:lnTo>
                    <a:pt x="61" y="0"/>
                  </a:lnTo>
                  <a:lnTo>
                    <a:pt x="171" y="0"/>
                  </a:lnTo>
                  <a:lnTo>
                    <a:pt x="171" y="164"/>
                  </a:lnTo>
                  <a:lnTo>
                    <a:pt x="274" y="164"/>
                  </a:lnTo>
                  <a:lnTo>
                    <a:pt x="274" y="247"/>
                  </a:lnTo>
                  <a:lnTo>
                    <a:pt x="171" y="247"/>
                  </a:lnTo>
                  <a:lnTo>
                    <a:pt x="171" y="539"/>
                  </a:lnTo>
                  <a:lnTo>
                    <a:pt x="171" y="539"/>
                  </a:lnTo>
                  <a:lnTo>
                    <a:pt x="172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9" y="577"/>
                  </a:lnTo>
                  <a:lnTo>
                    <a:pt x="182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4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4" y="602"/>
                  </a:lnTo>
                  <a:lnTo>
                    <a:pt x="274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 userDrawn="1"/>
          </p:nvSpPr>
          <p:spPr bwMode="auto">
            <a:xfrm>
              <a:off x="666750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6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5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5 w 437"/>
                <a:gd name="T27" fmla="*/ 256 h 553"/>
                <a:gd name="T28" fmla="*/ 125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39 w 437"/>
                <a:gd name="T43" fmla="*/ 94 h 553"/>
                <a:gd name="T44" fmla="*/ 211 w 437"/>
                <a:gd name="T45" fmla="*/ 92 h 553"/>
                <a:gd name="T46" fmla="*/ 155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1 w 437"/>
                <a:gd name="T55" fmla="*/ 41 h 553"/>
                <a:gd name="T56" fmla="*/ 92 w 437"/>
                <a:gd name="T57" fmla="*/ 22 h 553"/>
                <a:gd name="T58" fmla="*/ 114 w 437"/>
                <a:gd name="T59" fmla="*/ 13 h 553"/>
                <a:gd name="T60" fmla="*/ 152 w 437"/>
                <a:gd name="T61" fmla="*/ 4 h 553"/>
                <a:gd name="T62" fmla="*/ 215 w 437"/>
                <a:gd name="T63" fmla="*/ 0 h 553"/>
                <a:gd name="T64" fmla="*/ 268 w 437"/>
                <a:gd name="T65" fmla="*/ 3 h 553"/>
                <a:gd name="T66" fmla="*/ 333 w 437"/>
                <a:gd name="T67" fmla="*/ 18 h 553"/>
                <a:gd name="T68" fmla="*/ 382 w 437"/>
                <a:gd name="T69" fmla="*/ 46 h 553"/>
                <a:gd name="T70" fmla="*/ 416 w 437"/>
                <a:gd name="T71" fmla="*/ 87 h 553"/>
                <a:gd name="T72" fmla="*/ 434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80 w 437"/>
                <a:gd name="T79" fmla="*/ 309 h 553"/>
                <a:gd name="T80" fmla="*/ 151 w 437"/>
                <a:gd name="T81" fmla="*/ 315 h 553"/>
                <a:gd name="T82" fmla="*/ 130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6 w 437"/>
                <a:gd name="T89" fmla="*/ 386 h 553"/>
                <a:gd name="T90" fmla="*/ 109 w 437"/>
                <a:gd name="T91" fmla="*/ 412 h 553"/>
                <a:gd name="T92" fmla="*/ 120 w 437"/>
                <a:gd name="T93" fmla="*/ 432 h 553"/>
                <a:gd name="T94" fmla="*/ 137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1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8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6" y="532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4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5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2" y="422"/>
                  </a:lnTo>
                  <a:lnTo>
                    <a:pt x="0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71"/>
                  </a:lnTo>
                  <a:lnTo>
                    <a:pt x="3" y="354"/>
                  </a:lnTo>
                  <a:lnTo>
                    <a:pt x="6" y="338"/>
                  </a:lnTo>
                  <a:lnTo>
                    <a:pt x="13" y="324"/>
                  </a:lnTo>
                  <a:lnTo>
                    <a:pt x="19" y="310"/>
                  </a:lnTo>
                  <a:lnTo>
                    <a:pt x="28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7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9" y="182"/>
                  </a:lnTo>
                  <a:lnTo>
                    <a:pt x="328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8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4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5" y="99"/>
                  </a:lnTo>
                  <a:lnTo>
                    <a:pt x="252" y="96"/>
                  </a:lnTo>
                  <a:lnTo>
                    <a:pt x="239" y="94"/>
                  </a:lnTo>
                  <a:lnTo>
                    <a:pt x="225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1" y="58"/>
                  </a:lnTo>
                  <a:lnTo>
                    <a:pt x="51" y="49"/>
                  </a:lnTo>
                  <a:lnTo>
                    <a:pt x="61" y="41"/>
                  </a:lnTo>
                  <a:lnTo>
                    <a:pt x="71" y="34"/>
                  </a:lnTo>
                  <a:lnTo>
                    <a:pt x="81" y="27"/>
                  </a:lnTo>
                  <a:lnTo>
                    <a:pt x="92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4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2" y="4"/>
                  </a:lnTo>
                  <a:lnTo>
                    <a:pt x="167" y="3"/>
                  </a:lnTo>
                  <a:lnTo>
                    <a:pt x="182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8" y="3"/>
                  </a:lnTo>
                  <a:lnTo>
                    <a:pt x="291" y="7"/>
                  </a:lnTo>
                  <a:lnTo>
                    <a:pt x="313" y="12"/>
                  </a:lnTo>
                  <a:lnTo>
                    <a:pt x="333" y="18"/>
                  </a:lnTo>
                  <a:lnTo>
                    <a:pt x="351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80" y="309"/>
                  </a:lnTo>
                  <a:lnTo>
                    <a:pt x="169" y="310"/>
                  </a:lnTo>
                  <a:lnTo>
                    <a:pt x="160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30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2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6" y="386"/>
                  </a:lnTo>
                  <a:lnTo>
                    <a:pt x="106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2" y="419"/>
                  </a:lnTo>
                  <a:lnTo>
                    <a:pt x="115" y="426"/>
                  </a:lnTo>
                  <a:lnTo>
                    <a:pt x="120" y="432"/>
                  </a:lnTo>
                  <a:lnTo>
                    <a:pt x="125" y="438"/>
                  </a:lnTo>
                  <a:lnTo>
                    <a:pt x="130" y="443"/>
                  </a:lnTo>
                  <a:lnTo>
                    <a:pt x="137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1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1" y="462"/>
                  </a:lnTo>
                  <a:lnTo>
                    <a:pt x="236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6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8" y="378"/>
                  </a:lnTo>
                  <a:lnTo>
                    <a:pt x="329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auto">
            <a:xfrm>
              <a:off x="777875" y="6588125"/>
              <a:ext cx="53975" cy="138112"/>
            </a:xfrm>
            <a:custGeom>
              <a:avLst/>
              <a:gdLst>
                <a:gd name="T0" fmla="*/ 210 w 275"/>
                <a:gd name="T1" fmla="*/ 695 h 695"/>
                <a:gd name="T2" fmla="*/ 210 w 275"/>
                <a:gd name="T3" fmla="*/ 695 h 695"/>
                <a:gd name="T4" fmla="*/ 192 w 275"/>
                <a:gd name="T5" fmla="*/ 694 h 695"/>
                <a:gd name="T6" fmla="*/ 175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6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3 w 275"/>
                <a:gd name="T65" fmla="*/ 567 h 695"/>
                <a:gd name="T66" fmla="*/ 175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4 w 275"/>
                <a:gd name="T73" fmla="*/ 586 h 695"/>
                <a:gd name="T74" fmla="*/ 188 w 275"/>
                <a:gd name="T75" fmla="*/ 590 h 695"/>
                <a:gd name="T76" fmla="*/ 193 w 275"/>
                <a:gd name="T77" fmla="*/ 593 h 695"/>
                <a:gd name="T78" fmla="*/ 199 w 275"/>
                <a:gd name="T79" fmla="*/ 596 h 695"/>
                <a:gd name="T80" fmla="*/ 204 w 275"/>
                <a:gd name="T81" fmla="*/ 598 h 695"/>
                <a:gd name="T82" fmla="*/ 216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10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10" y="695"/>
                  </a:moveTo>
                  <a:lnTo>
                    <a:pt x="210" y="695"/>
                  </a:lnTo>
                  <a:lnTo>
                    <a:pt x="192" y="694"/>
                  </a:lnTo>
                  <a:lnTo>
                    <a:pt x="175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3" y="567"/>
                  </a:lnTo>
                  <a:lnTo>
                    <a:pt x="175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4" y="586"/>
                  </a:lnTo>
                  <a:lnTo>
                    <a:pt x="188" y="590"/>
                  </a:lnTo>
                  <a:lnTo>
                    <a:pt x="193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 userDrawn="1"/>
          </p:nvSpPr>
          <p:spPr bwMode="auto">
            <a:xfrm>
              <a:off x="852488" y="6618288"/>
              <a:ext cx="90488" cy="109537"/>
            </a:xfrm>
            <a:custGeom>
              <a:avLst/>
              <a:gdLst>
                <a:gd name="T0" fmla="*/ 109 w 458"/>
                <a:gd name="T1" fmla="*/ 325 h 553"/>
                <a:gd name="T2" fmla="*/ 118 w 458"/>
                <a:gd name="T3" fmla="*/ 371 h 553"/>
                <a:gd name="T4" fmla="*/ 136 w 458"/>
                <a:gd name="T5" fmla="*/ 408 h 553"/>
                <a:gd name="T6" fmla="*/ 154 w 458"/>
                <a:gd name="T7" fmla="*/ 428 h 553"/>
                <a:gd name="T8" fmla="*/ 188 w 458"/>
                <a:gd name="T9" fmla="*/ 449 h 553"/>
                <a:gd name="T10" fmla="*/ 230 w 458"/>
                <a:gd name="T11" fmla="*/ 458 h 553"/>
                <a:gd name="T12" fmla="*/ 266 w 458"/>
                <a:gd name="T13" fmla="*/ 458 h 553"/>
                <a:gd name="T14" fmla="*/ 318 w 458"/>
                <a:gd name="T15" fmla="*/ 446 h 553"/>
                <a:gd name="T16" fmla="*/ 347 w 458"/>
                <a:gd name="T17" fmla="*/ 429 h 553"/>
                <a:gd name="T18" fmla="*/ 446 w 458"/>
                <a:gd name="T19" fmla="*/ 469 h 553"/>
                <a:gd name="T20" fmla="*/ 413 w 458"/>
                <a:gd name="T21" fmla="*/ 498 h 553"/>
                <a:gd name="T22" fmla="*/ 379 w 458"/>
                <a:gd name="T23" fmla="*/ 521 h 553"/>
                <a:gd name="T24" fmla="*/ 357 w 458"/>
                <a:gd name="T25" fmla="*/ 532 h 553"/>
                <a:gd name="T26" fmla="*/ 320 w 458"/>
                <a:gd name="T27" fmla="*/ 546 h 553"/>
                <a:gd name="T28" fmla="*/ 276 w 458"/>
                <a:gd name="T29" fmla="*/ 552 h 553"/>
                <a:gd name="T30" fmla="*/ 243 w 458"/>
                <a:gd name="T31" fmla="*/ 553 h 553"/>
                <a:gd name="T32" fmla="*/ 169 w 458"/>
                <a:gd name="T33" fmla="*/ 545 h 553"/>
                <a:gd name="T34" fmla="*/ 136 w 458"/>
                <a:gd name="T35" fmla="*/ 534 h 553"/>
                <a:gd name="T36" fmla="*/ 106 w 458"/>
                <a:gd name="T37" fmla="*/ 518 h 553"/>
                <a:gd name="T38" fmla="*/ 79 w 458"/>
                <a:gd name="T39" fmla="*/ 498 h 553"/>
                <a:gd name="T40" fmla="*/ 62 w 458"/>
                <a:gd name="T41" fmla="*/ 482 h 553"/>
                <a:gd name="T42" fmla="*/ 41 w 458"/>
                <a:gd name="T43" fmla="*/ 453 h 553"/>
                <a:gd name="T44" fmla="*/ 24 w 458"/>
                <a:gd name="T45" fmla="*/ 418 h 553"/>
                <a:gd name="T46" fmla="*/ 15 w 458"/>
                <a:gd name="T47" fmla="*/ 391 h 553"/>
                <a:gd name="T48" fmla="*/ 5 w 458"/>
                <a:gd name="T49" fmla="*/ 345 h 553"/>
                <a:gd name="T50" fmla="*/ 1 w 458"/>
                <a:gd name="T51" fmla="*/ 294 h 553"/>
                <a:gd name="T52" fmla="*/ 1 w 458"/>
                <a:gd name="T53" fmla="*/ 244 h 553"/>
                <a:gd name="T54" fmla="*/ 16 w 458"/>
                <a:gd name="T55" fmla="*/ 160 h 553"/>
                <a:gd name="T56" fmla="*/ 30 w 458"/>
                <a:gd name="T57" fmla="*/ 124 h 553"/>
                <a:gd name="T58" fmla="*/ 48 w 458"/>
                <a:gd name="T59" fmla="*/ 92 h 553"/>
                <a:gd name="T60" fmla="*/ 62 w 458"/>
                <a:gd name="T61" fmla="*/ 73 h 553"/>
                <a:gd name="T62" fmla="*/ 88 w 458"/>
                <a:gd name="T63" fmla="*/ 48 h 553"/>
                <a:gd name="T64" fmla="*/ 116 w 458"/>
                <a:gd name="T65" fmla="*/ 29 h 553"/>
                <a:gd name="T66" fmla="*/ 146 w 458"/>
                <a:gd name="T67" fmla="*/ 14 h 553"/>
                <a:gd name="T68" fmla="*/ 180 w 458"/>
                <a:gd name="T69" fmla="*/ 5 h 553"/>
                <a:gd name="T70" fmla="*/ 229 w 458"/>
                <a:gd name="T71" fmla="*/ 0 h 553"/>
                <a:gd name="T72" fmla="*/ 280 w 458"/>
                <a:gd name="T73" fmla="*/ 5 h 553"/>
                <a:gd name="T74" fmla="*/ 315 w 458"/>
                <a:gd name="T75" fmla="*/ 14 h 553"/>
                <a:gd name="T76" fmla="*/ 346 w 458"/>
                <a:gd name="T77" fmla="*/ 28 h 553"/>
                <a:gd name="T78" fmla="*/ 374 w 458"/>
                <a:gd name="T79" fmla="*/ 47 h 553"/>
                <a:gd name="T80" fmla="*/ 398 w 458"/>
                <a:gd name="T81" fmla="*/ 71 h 553"/>
                <a:gd name="T82" fmla="*/ 424 w 458"/>
                <a:gd name="T83" fmla="*/ 110 h 553"/>
                <a:gd name="T84" fmla="*/ 450 w 458"/>
                <a:gd name="T85" fmla="*/ 179 h 553"/>
                <a:gd name="T86" fmla="*/ 458 w 458"/>
                <a:gd name="T87" fmla="*/ 260 h 553"/>
                <a:gd name="T88" fmla="*/ 348 w 458"/>
                <a:gd name="T89" fmla="*/ 193 h 553"/>
                <a:gd name="T90" fmla="*/ 343 w 458"/>
                <a:gd name="T91" fmla="*/ 176 h 553"/>
                <a:gd name="T92" fmla="*/ 333 w 458"/>
                <a:gd name="T93" fmla="*/ 151 h 553"/>
                <a:gd name="T94" fmla="*/ 320 w 458"/>
                <a:gd name="T95" fmla="*/ 130 h 553"/>
                <a:gd name="T96" fmla="*/ 295 w 458"/>
                <a:gd name="T97" fmla="*/ 109 h 553"/>
                <a:gd name="T98" fmla="*/ 280 w 458"/>
                <a:gd name="T99" fmla="*/ 101 h 553"/>
                <a:gd name="T100" fmla="*/ 256 w 458"/>
                <a:gd name="T101" fmla="*/ 93 h 553"/>
                <a:gd name="T102" fmla="*/ 229 w 458"/>
                <a:gd name="T103" fmla="*/ 90 h 553"/>
                <a:gd name="T104" fmla="*/ 194 w 458"/>
                <a:gd name="T105" fmla="*/ 95 h 553"/>
                <a:gd name="T106" fmla="*/ 171 w 458"/>
                <a:gd name="T107" fmla="*/ 105 h 553"/>
                <a:gd name="T108" fmla="*/ 157 w 458"/>
                <a:gd name="T109" fmla="*/ 114 h 553"/>
                <a:gd name="T110" fmla="*/ 139 w 458"/>
                <a:gd name="T111" fmla="*/ 130 h 553"/>
                <a:gd name="T112" fmla="*/ 126 w 458"/>
                <a:gd name="T113" fmla="*/ 151 h 553"/>
                <a:gd name="T114" fmla="*/ 116 w 458"/>
                <a:gd name="T115" fmla="*/ 175 h 553"/>
                <a:gd name="T116" fmla="*/ 110 w 458"/>
                <a:gd name="T117" fmla="*/ 209 h 553"/>
                <a:gd name="T118" fmla="*/ 351 w 458"/>
                <a:gd name="T119" fmla="*/ 232 h 553"/>
                <a:gd name="T120" fmla="*/ 348 w 458"/>
                <a:gd name="T121" fmla="*/ 19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8" h="553">
                  <a:moveTo>
                    <a:pt x="109" y="308"/>
                  </a:moveTo>
                  <a:lnTo>
                    <a:pt x="109" y="308"/>
                  </a:lnTo>
                  <a:lnTo>
                    <a:pt x="109" y="325"/>
                  </a:lnTo>
                  <a:lnTo>
                    <a:pt x="111" y="341"/>
                  </a:lnTo>
                  <a:lnTo>
                    <a:pt x="114" y="356"/>
                  </a:lnTo>
                  <a:lnTo>
                    <a:pt x="118" y="371"/>
                  </a:lnTo>
                  <a:lnTo>
                    <a:pt x="123" y="384"/>
                  </a:lnTo>
                  <a:lnTo>
                    <a:pt x="129" y="397"/>
                  </a:lnTo>
                  <a:lnTo>
                    <a:pt x="136" y="408"/>
                  </a:lnTo>
                  <a:lnTo>
                    <a:pt x="145" y="419"/>
                  </a:lnTo>
                  <a:lnTo>
                    <a:pt x="145" y="419"/>
                  </a:lnTo>
                  <a:lnTo>
                    <a:pt x="154" y="428"/>
                  </a:lnTo>
                  <a:lnTo>
                    <a:pt x="164" y="436"/>
                  </a:lnTo>
                  <a:lnTo>
                    <a:pt x="176" y="443"/>
                  </a:lnTo>
                  <a:lnTo>
                    <a:pt x="188" y="449"/>
                  </a:lnTo>
                  <a:lnTo>
                    <a:pt x="201" y="453"/>
                  </a:lnTo>
                  <a:lnTo>
                    <a:pt x="215" y="457"/>
                  </a:lnTo>
                  <a:lnTo>
                    <a:pt x="230" y="458"/>
                  </a:lnTo>
                  <a:lnTo>
                    <a:pt x="245" y="459"/>
                  </a:lnTo>
                  <a:lnTo>
                    <a:pt x="245" y="459"/>
                  </a:lnTo>
                  <a:lnTo>
                    <a:pt x="266" y="458"/>
                  </a:lnTo>
                  <a:lnTo>
                    <a:pt x="285" y="456"/>
                  </a:lnTo>
                  <a:lnTo>
                    <a:pt x="302" y="452"/>
                  </a:lnTo>
                  <a:lnTo>
                    <a:pt x="318" y="446"/>
                  </a:lnTo>
                  <a:lnTo>
                    <a:pt x="318" y="446"/>
                  </a:lnTo>
                  <a:lnTo>
                    <a:pt x="333" y="439"/>
                  </a:lnTo>
                  <a:lnTo>
                    <a:pt x="347" y="429"/>
                  </a:lnTo>
                  <a:lnTo>
                    <a:pt x="362" y="418"/>
                  </a:lnTo>
                  <a:lnTo>
                    <a:pt x="377" y="404"/>
                  </a:lnTo>
                  <a:lnTo>
                    <a:pt x="446" y="469"/>
                  </a:lnTo>
                  <a:lnTo>
                    <a:pt x="446" y="469"/>
                  </a:lnTo>
                  <a:lnTo>
                    <a:pt x="424" y="489"/>
                  </a:lnTo>
                  <a:lnTo>
                    <a:pt x="413" y="498"/>
                  </a:lnTo>
                  <a:lnTo>
                    <a:pt x="402" y="506"/>
                  </a:lnTo>
                  <a:lnTo>
                    <a:pt x="391" y="514"/>
                  </a:lnTo>
                  <a:lnTo>
                    <a:pt x="379" y="521"/>
                  </a:lnTo>
                  <a:lnTo>
                    <a:pt x="368" y="527"/>
                  </a:lnTo>
                  <a:lnTo>
                    <a:pt x="357" y="532"/>
                  </a:lnTo>
                  <a:lnTo>
                    <a:pt x="357" y="532"/>
                  </a:lnTo>
                  <a:lnTo>
                    <a:pt x="345" y="537"/>
                  </a:lnTo>
                  <a:lnTo>
                    <a:pt x="333" y="541"/>
                  </a:lnTo>
                  <a:lnTo>
                    <a:pt x="320" y="546"/>
                  </a:lnTo>
                  <a:lnTo>
                    <a:pt x="305" y="548"/>
                  </a:lnTo>
                  <a:lnTo>
                    <a:pt x="291" y="551"/>
                  </a:lnTo>
                  <a:lnTo>
                    <a:pt x="276" y="552"/>
                  </a:lnTo>
                  <a:lnTo>
                    <a:pt x="260" y="553"/>
                  </a:lnTo>
                  <a:lnTo>
                    <a:pt x="243" y="553"/>
                  </a:lnTo>
                  <a:lnTo>
                    <a:pt x="243" y="553"/>
                  </a:lnTo>
                  <a:lnTo>
                    <a:pt x="217" y="552"/>
                  </a:lnTo>
                  <a:lnTo>
                    <a:pt x="193" y="550"/>
                  </a:lnTo>
                  <a:lnTo>
                    <a:pt x="169" y="545"/>
                  </a:lnTo>
                  <a:lnTo>
                    <a:pt x="147" y="538"/>
                  </a:lnTo>
                  <a:lnTo>
                    <a:pt x="147" y="538"/>
                  </a:lnTo>
                  <a:lnTo>
                    <a:pt x="136" y="534"/>
                  </a:lnTo>
                  <a:lnTo>
                    <a:pt x="126" y="529"/>
                  </a:lnTo>
                  <a:lnTo>
                    <a:pt x="116" y="524"/>
                  </a:lnTo>
                  <a:lnTo>
                    <a:pt x="106" y="518"/>
                  </a:lnTo>
                  <a:lnTo>
                    <a:pt x="97" y="512"/>
                  </a:lnTo>
                  <a:lnTo>
                    <a:pt x="88" y="505"/>
                  </a:lnTo>
                  <a:lnTo>
                    <a:pt x="79" y="498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62" y="482"/>
                  </a:lnTo>
                  <a:lnTo>
                    <a:pt x="55" y="473"/>
                  </a:lnTo>
                  <a:lnTo>
                    <a:pt x="48" y="463"/>
                  </a:lnTo>
                  <a:lnTo>
                    <a:pt x="41" y="453"/>
                  </a:lnTo>
                  <a:lnTo>
                    <a:pt x="35" y="442"/>
                  </a:lnTo>
                  <a:lnTo>
                    <a:pt x="29" y="430"/>
                  </a:lnTo>
                  <a:lnTo>
                    <a:pt x="24" y="418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5" y="391"/>
                  </a:lnTo>
                  <a:lnTo>
                    <a:pt x="11" y="376"/>
                  </a:lnTo>
                  <a:lnTo>
                    <a:pt x="8" y="361"/>
                  </a:lnTo>
                  <a:lnTo>
                    <a:pt x="5" y="345"/>
                  </a:lnTo>
                  <a:lnTo>
                    <a:pt x="3" y="329"/>
                  </a:lnTo>
                  <a:lnTo>
                    <a:pt x="2" y="312"/>
                  </a:lnTo>
                  <a:lnTo>
                    <a:pt x="1" y="294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9" y="187"/>
                  </a:lnTo>
                  <a:lnTo>
                    <a:pt x="16" y="160"/>
                  </a:lnTo>
                  <a:lnTo>
                    <a:pt x="20" y="147"/>
                  </a:lnTo>
                  <a:lnTo>
                    <a:pt x="25" y="135"/>
                  </a:lnTo>
                  <a:lnTo>
                    <a:pt x="30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8" y="92"/>
                  </a:lnTo>
                  <a:lnTo>
                    <a:pt x="55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1" y="64"/>
                  </a:lnTo>
                  <a:lnTo>
                    <a:pt x="80" y="56"/>
                  </a:lnTo>
                  <a:lnTo>
                    <a:pt x="88" y="48"/>
                  </a:lnTo>
                  <a:lnTo>
                    <a:pt x="97" y="41"/>
                  </a:lnTo>
                  <a:lnTo>
                    <a:pt x="106" y="35"/>
                  </a:lnTo>
                  <a:lnTo>
                    <a:pt x="116" y="29"/>
                  </a:lnTo>
                  <a:lnTo>
                    <a:pt x="126" y="23"/>
                  </a:lnTo>
                  <a:lnTo>
                    <a:pt x="136" y="18"/>
                  </a:lnTo>
                  <a:lnTo>
                    <a:pt x="146" y="14"/>
                  </a:lnTo>
                  <a:lnTo>
                    <a:pt x="157" y="10"/>
                  </a:lnTo>
                  <a:lnTo>
                    <a:pt x="169" y="7"/>
                  </a:lnTo>
                  <a:lnTo>
                    <a:pt x="180" y="5"/>
                  </a:lnTo>
                  <a:lnTo>
                    <a:pt x="192" y="3"/>
                  </a:lnTo>
                  <a:lnTo>
                    <a:pt x="204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80" y="5"/>
                  </a:lnTo>
                  <a:lnTo>
                    <a:pt x="292" y="7"/>
                  </a:lnTo>
                  <a:lnTo>
                    <a:pt x="303" y="10"/>
                  </a:lnTo>
                  <a:lnTo>
                    <a:pt x="315" y="14"/>
                  </a:lnTo>
                  <a:lnTo>
                    <a:pt x="326" y="18"/>
                  </a:lnTo>
                  <a:lnTo>
                    <a:pt x="336" y="23"/>
                  </a:lnTo>
                  <a:lnTo>
                    <a:pt x="346" y="28"/>
                  </a:lnTo>
                  <a:lnTo>
                    <a:pt x="356" y="34"/>
                  </a:lnTo>
                  <a:lnTo>
                    <a:pt x="365" y="40"/>
                  </a:lnTo>
                  <a:lnTo>
                    <a:pt x="374" y="47"/>
                  </a:lnTo>
                  <a:lnTo>
                    <a:pt x="382" y="55"/>
                  </a:lnTo>
                  <a:lnTo>
                    <a:pt x="390" y="63"/>
                  </a:lnTo>
                  <a:lnTo>
                    <a:pt x="398" y="71"/>
                  </a:lnTo>
                  <a:lnTo>
                    <a:pt x="398" y="71"/>
                  </a:lnTo>
                  <a:lnTo>
                    <a:pt x="412" y="90"/>
                  </a:lnTo>
                  <a:lnTo>
                    <a:pt x="424" y="110"/>
                  </a:lnTo>
                  <a:lnTo>
                    <a:pt x="435" y="131"/>
                  </a:lnTo>
                  <a:lnTo>
                    <a:pt x="443" y="154"/>
                  </a:lnTo>
                  <a:lnTo>
                    <a:pt x="450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9" y="308"/>
                  </a:lnTo>
                  <a:close/>
                  <a:moveTo>
                    <a:pt x="348" y="193"/>
                  </a:moveTo>
                  <a:lnTo>
                    <a:pt x="348" y="193"/>
                  </a:lnTo>
                  <a:lnTo>
                    <a:pt x="346" y="185"/>
                  </a:lnTo>
                  <a:lnTo>
                    <a:pt x="343" y="176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33" y="151"/>
                  </a:lnTo>
                  <a:lnTo>
                    <a:pt x="329" y="144"/>
                  </a:lnTo>
                  <a:lnTo>
                    <a:pt x="325" y="137"/>
                  </a:lnTo>
                  <a:lnTo>
                    <a:pt x="320" y="130"/>
                  </a:lnTo>
                  <a:lnTo>
                    <a:pt x="314" y="125"/>
                  </a:lnTo>
                  <a:lnTo>
                    <a:pt x="308" y="119"/>
                  </a:lnTo>
                  <a:lnTo>
                    <a:pt x="295" y="109"/>
                  </a:lnTo>
                  <a:lnTo>
                    <a:pt x="295" y="109"/>
                  </a:lnTo>
                  <a:lnTo>
                    <a:pt x="287" y="105"/>
                  </a:lnTo>
                  <a:lnTo>
                    <a:pt x="280" y="101"/>
                  </a:lnTo>
                  <a:lnTo>
                    <a:pt x="272" y="98"/>
                  </a:lnTo>
                  <a:lnTo>
                    <a:pt x="264" y="95"/>
                  </a:lnTo>
                  <a:lnTo>
                    <a:pt x="256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3" y="93"/>
                  </a:lnTo>
                  <a:lnTo>
                    <a:pt x="194" y="95"/>
                  </a:lnTo>
                  <a:lnTo>
                    <a:pt x="186" y="98"/>
                  </a:lnTo>
                  <a:lnTo>
                    <a:pt x="178" y="101"/>
                  </a:lnTo>
                  <a:lnTo>
                    <a:pt x="171" y="105"/>
                  </a:lnTo>
                  <a:lnTo>
                    <a:pt x="164" y="109"/>
                  </a:lnTo>
                  <a:lnTo>
                    <a:pt x="164" y="109"/>
                  </a:lnTo>
                  <a:lnTo>
                    <a:pt x="157" y="114"/>
                  </a:lnTo>
                  <a:lnTo>
                    <a:pt x="150" y="119"/>
                  </a:lnTo>
                  <a:lnTo>
                    <a:pt x="144" y="125"/>
                  </a:lnTo>
                  <a:lnTo>
                    <a:pt x="139" y="130"/>
                  </a:lnTo>
                  <a:lnTo>
                    <a:pt x="134" y="137"/>
                  </a:lnTo>
                  <a:lnTo>
                    <a:pt x="130" y="144"/>
                  </a:lnTo>
                  <a:lnTo>
                    <a:pt x="126" y="151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16" y="175"/>
                  </a:lnTo>
                  <a:lnTo>
                    <a:pt x="112" y="191"/>
                  </a:lnTo>
                  <a:lnTo>
                    <a:pt x="112" y="191"/>
                  </a:lnTo>
                  <a:lnTo>
                    <a:pt x="110" y="209"/>
                  </a:lnTo>
                  <a:lnTo>
                    <a:pt x="109" y="232"/>
                  </a:lnTo>
                  <a:lnTo>
                    <a:pt x="351" y="232"/>
                  </a:lnTo>
                  <a:lnTo>
                    <a:pt x="351" y="232"/>
                  </a:lnTo>
                  <a:lnTo>
                    <a:pt x="350" y="210"/>
                  </a:lnTo>
                  <a:lnTo>
                    <a:pt x="348" y="193"/>
                  </a:lnTo>
                  <a:lnTo>
                    <a:pt x="348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auto">
            <a:xfrm>
              <a:off x="1427163" y="6575425"/>
              <a:ext cx="106363" cy="150812"/>
            </a:xfrm>
            <a:custGeom>
              <a:avLst/>
              <a:gdLst>
                <a:gd name="T0" fmla="*/ 422 w 537"/>
                <a:gd name="T1" fmla="*/ 760 h 760"/>
                <a:gd name="T2" fmla="*/ 422 w 537"/>
                <a:gd name="T3" fmla="*/ 428 h 760"/>
                <a:gd name="T4" fmla="*/ 114 w 537"/>
                <a:gd name="T5" fmla="*/ 428 h 760"/>
                <a:gd name="T6" fmla="*/ 114 w 537"/>
                <a:gd name="T7" fmla="*/ 760 h 760"/>
                <a:gd name="T8" fmla="*/ 0 w 537"/>
                <a:gd name="T9" fmla="*/ 760 h 760"/>
                <a:gd name="T10" fmla="*/ 0 w 537"/>
                <a:gd name="T11" fmla="*/ 0 h 760"/>
                <a:gd name="T12" fmla="*/ 114 w 537"/>
                <a:gd name="T13" fmla="*/ 0 h 760"/>
                <a:gd name="T14" fmla="*/ 114 w 537"/>
                <a:gd name="T15" fmla="*/ 325 h 760"/>
                <a:gd name="T16" fmla="*/ 422 w 537"/>
                <a:gd name="T17" fmla="*/ 325 h 760"/>
                <a:gd name="T18" fmla="*/ 422 w 537"/>
                <a:gd name="T19" fmla="*/ 0 h 760"/>
                <a:gd name="T20" fmla="*/ 537 w 537"/>
                <a:gd name="T21" fmla="*/ 0 h 760"/>
                <a:gd name="T22" fmla="*/ 537 w 537"/>
                <a:gd name="T23" fmla="*/ 760 h 760"/>
                <a:gd name="T24" fmla="*/ 422 w 537"/>
                <a:gd name="T2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760">
                  <a:moveTo>
                    <a:pt x="422" y="760"/>
                  </a:moveTo>
                  <a:lnTo>
                    <a:pt x="422" y="428"/>
                  </a:lnTo>
                  <a:lnTo>
                    <a:pt x="114" y="428"/>
                  </a:lnTo>
                  <a:lnTo>
                    <a:pt x="114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325"/>
                  </a:lnTo>
                  <a:lnTo>
                    <a:pt x="422" y="325"/>
                  </a:lnTo>
                  <a:lnTo>
                    <a:pt x="422" y="0"/>
                  </a:lnTo>
                  <a:lnTo>
                    <a:pt x="537" y="0"/>
                  </a:lnTo>
                  <a:lnTo>
                    <a:pt x="537" y="760"/>
                  </a:lnTo>
                  <a:lnTo>
                    <a:pt x="422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 userDrawn="1"/>
          </p:nvSpPr>
          <p:spPr bwMode="auto">
            <a:xfrm>
              <a:off x="1565275" y="6618288"/>
              <a:ext cx="90488" cy="109537"/>
            </a:xfrm>
            <a:custGeom>
              <a:avLst/>
              <a:gdLst>
                <a:gd name="T0" fmla="*/ 107 w 458"/>
                <a:gd name="T1" fmla="*/ 325 h 553"/>
                <a:gd name="T2" fmla="*/ 116 w 458"/>
                <a:gd name="T3" fmla="*/ 371 h 553"/>
                <a:gd name="T4" fmla="*/ 134 w 458"/>
                <a:gd name="T5" fmla="*/ 408 h 553"/>
                <a:gd name="T6" fmla="*/ 152 w 458"/>
                <a:gd name="T7" fmla="*/ 428 h 553"/>
                <a:gd name="T8" fmla="*/ 186 w 458"/>
                <a:gd name="T9" fmla="*/ 449 h 553"/>
                <a:gd name="T10" fmla="*/ 229 w 458"/>
                <a:gd name="T11" fmla="*/ 458 h 553"/>
                <a:gd name="T12" fmla="*/ 265 w 458"/>
                <a:gd name="T13" fmla="*/ 458 h 553"/>
                <a:gd name="T14" fmla="*/ 317 w 458"/>
                <a:gd name="T15" fmla="*/ 446 h 553"/>
                <a:gd name="T16" fmla="*/ 345 w 458"/>
                <a:gd name="T17" fmla="*/ 429 h 553"/>
                <a:gd name="T18" fmla="*/ 445 w 458"/>
                <a:gd name="T19" fmla="*/ 469 h 553"/>
                <a:gd name="T20" fmla="*/ 411 w 458"/>
                <a:gd name="T21" fmla="*/ 498 h 553"/>
                <a:gd name="T22" fmla="*/ 378 w 458"/>
                <a:gd name="T23" fmla="*/ 521 h 553"/>
                <a:gd name="T24" fmla="*/ 355 w 458"/>
                <a:gd name="T25" fmla="*/ 532 h 553"/>
                <a:gd name="T26" fmla="*/ 318 w 458"/>
                <a:gd name="T27" fmla="*/ 546 h 553"/>
                <a:gd name="T28" fmla="*/ 275 w 458"/>
                <a:gd name="T29" fmla="*/ 552 h 553"/>
                <a:gd name="T30" fmla="*/ 242 w 458"/>
                <a:gd name="T31" fmla="*/ 553 h 553"/>
                <a:gd name="T32" fmla="*/ 167 w 458"/>
                <a:gd name="T33" fmla="*/ 545 h 553"/>
                <a:gd name="T34" fmla="*/ 134 w 458"/>
                <a:gd name="T35" fmla="*/ 534 h 553"/>
                <a:gd name="T36" fmla="*/ 104 w 458"/>
                <a:gd name="T37" fmla="*/ 518 h 553"/>
                <a:gd name="T38" fmla="*/ 77 w 458"/>
                <a:gd name="T39" fmla="*/ 498 h 553"/>
                <a:gd name="T40" fmla="*/ 61 w 458"/>
                <a:gd name="T41" fmla="*/ 482 h 553"/>
                <a:gd name="T42" fmla="*/ 40 w 458"/>
                <a:gd name="T43" fmla="*/ 453 h 553"/>
                <a:gd name="T44" fmla="*/ 23 w 458"/>
                <a:gd name="T45" fmla="*/ 418 h 553"/>
                <a:gd name="T46" fmla="*/ 14 w 458"/>
                <a:gd name="T47" fmla="*/ 391 h 553"/>
                <a:gd name="T48" fmla="*/ 4 w 458"/>
                <a:gd name="T49" fmla="*/ 345 h 553"/>
                <a:gd name="T50" fmla="*/ 0 w 458"/>
                <a:gd name="T51" fmla="*/ 276 h 553"/>
                <a:gd name="T52" fmla="*/ 4 w 458"/>
                <a:gd name="T53" fmla="*/ 215 h 553"/>
                <a:gd name="T54" fmla="*/ 19 w 458"/>
                <a:gd name="T55" fmla="*/ 147 h 553"/>
                <a:gd name="T56" fmla="*/ 35 w 458"/>
                <a:gd name="T57" fmla="*/ 113 h 553"/>
                <a:gd name="T58" fmla="*/ 54 w 458"/>
                <a:gd name="T59" fmla="*/ 82 h 553"/>
                <a:gd name="T60" fmla="*/ 70 w 458"/>
                <a:gd name="T61" fmla="*/ 64 h 553"/>
                <a:gd name="T62" fmla="*/ 95 w 458"/>
                <a:gd name="T63" fmla="*/ 41 h 553"/>
                <a:gd name="T64" fmla="*/ 124 w 458"/>
                <a:gd name="T65" fmla="*/ 23 h 553"/>
                <a:gd name="T66" fmla="*/ 156 w 458"/>
                <a:gd name="T67" fmla="*/ 10 h 553"/>
                <a:gd name="T68" fmla="*/ 191 w 458"/>
                <a:gd name="T69" fmla="*/ 3 h 553"/>
                <a:gd name="T70" fmla="*/ 229 w 458"/>
                <a:gd name="T71" fmla="*/ 0 h 553"/>
                <a:gd name="T72" fmla="*/ 291 w 458"/>
                <a:gd name="T73" fmla="*/ 7 h 553"/>
                <a:gd name="T74" fmla="*/ 324 w 458"/>
                <a:gd name="T75" fmla="*/ 18 h 553"/>
                <a:gd name="T76" fmla="*/ 354 w 458"/>
                <a:gd name="T77" fmla="*/ 34 h 553"/>
                <a:gd name="T78" fmla="*/ 380 w 458"/>
                <a:gd name="T79" fmla="*/ 55 h 553"/>
                <a:gd name="T80" fmla="*/ 396 w 458"/>
                <a:gd name="T81" fmla="*/ 71 h 553"/>
                <a:gd name="T82" fmla="*/ 433 w 458"/>
                <a:gd name="T83" fmla="*/ 131 h 553"/>
                <a:gd name="T84" fmla="*/ 454 w 458"/>
                <a:gd name="T85" fmla="*/ 204 h 553"/>
                <a:gd name="T86" fmla="*/ 458 w 458"/>
                <a:gd name="T87" fmla="*/ 308 h 553"/>
                <a:gd name="T88" fmla="*/ 346 w 458"/>
                <a:gd name="T89" fmla="*/ 193 h 553"/>
                <a:gd name="T90" fmla="*/ 335 w 458"/>
                <a:gd name="T91" fmla="*/ 158 h 553"/>
                <a:gd name="T92" fmla="*/ 327 w 458"/>
                <a:gd name="T93" fmla="*/ 144 h 553"/>
                <a:gd name="T94" fmla="*/ 313 w 458"/>
                <a:gd name="T95" fmla="*/ 125 h 553"/>
                <a:gd name="T96" fmla="*/ 294 w 458"/>
                <a:gd name="T97" fmla="*/ 109 h 553"/>
                <a:gd name="T98" fmla="*/ 271 w 458"/>
                <a:gd name="T99" fmla="*/ 98 h 553"/>
                <a:gd name="T100" fmla="*/ 247 w 458"/>
                <a:gd name="T101" fmla="*/ 91 h 553"/>
                <a:gd name="T102" fmla="*/ 211 w 458"/>
                <a:gd name="T103" fmla="*/ 91 h 553"/>
                <a:gd name="T104" fmla="*/ 185 w 458"/>
                <a:gd name="T105" fmla="*/ 98 h 553"/>
                <a:gd name="T106" fmla="*/ 162 w 458"/>
                <a:gd name="T107" fmla="*/ 109 h 553"/>
                <a:gd name="T108" fmla="*/ 149 w 458"/>
                <a:gd name="T109" fmla="*/ 119 h 553"/>
                <a:gd name="T110" fmla="*/ 132 w 458"/>
                <a:gd name="T111" fmla="*/ 137 h 553"/>
                <a:gd name="T112" fmla="*/ 121 w 458"/>
                <a:gd name="T113" fmla="*/ 158 h 553"/>
                <a:gd name="T114" fmla="*/ 110 w 458"/>
                <a:gd name="T115" fmla="*/ 191 h 553"/>
                <a:gd name="T116" fmla="*/ 107 w 458"/>
                <a:gd name="T117" fmla="*/ 232 h 553"/>
                <a:gd name="T118" fmla="*/ 348 w 458"/>
                <a:gd name="T119" fmla="*/ 21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8" h="553">
                  <a:moveTo>
                    <a:pt x="107" y="308"/>
                  </a:moveTo>
                  <a:lnTo>
                    <a:pt x="107" y="308"/>
                  </a:lnTo>
                  <a:lnTo>
                    <a:pt x="107" y="325"/>
                  </a:lnTo>
                  <a:lnTo>
                    <a:pt x="109" y="341"/>
                  </a:lnTo>
                  <a:lnTo>
                    <a:pt x="112" y="356"/>
                  </a:lnTo>
                  <a:lnTo>
                    <a:pt x="116" y="371"/>
                  </a:lnTo>
                  <a:lnTo>
                    <a:pt x="121" y="384"/>
                  </a:lnTo>
                  <a:lnTo>
                    <a:pt x="127" y="397"/>
                  </a:lnTo>
                  <a:lnTo>
                    <a:pt x="134" y="408"/>
                  </a:lnTo>
                  <a:lnTo>
                    <a:pt x="143" y="419"/>
                  </a:lnTo>
                  <a:lnTo>
                    <a:pt x="143" y="419"/>
                  </a:lnTo>
                  <a:lnTo>
                    <a:pt x="152" y="428"/>
                  </a:lnTo>
                  <a:lnTo>
                    <a:pt x="163" y="436"/>
                  </a:lnTo>
                  <a:lnTo>
                    <a:pt x="174" y="443"/>
                  </a:lnTo>
                  <a:lnTo>
                    <a:pt x="186" y="449"/>
                  </a:lnTo>
                  <a:lnTo>
                    <a:pt x="200" y="453"/>
                  </a:lnTo>
                  <a:lnTo>
                    <a:pt x="214" y="457"/>
                  </a:lnTo>
                  <a:lnTo>
                    <a:pt x="229" y="458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65" y="458"/>
                  </a:lnTo>
                  <a:lnTo>
                    <a:pt x="284" y="456"/>
                  </a:lnTo>
                  <a:lnTo>
                    <a:pt x="301" y="452"/>
                  </a:lnTo>
                  <a:lnTo>
                    <a:pt x="317" y="446"/>
                  </a:lnTo>
                  <a:lnTo>
                    <a:pt x="317" y="446"/>
                  </a:lnTo>
                  <a:lnTo>
                    <a:pt x="331" y="439"/>
                  </a:lnTo>
                  <a:lnTo>
                    <a:pt x="345" y="429"/>
                  </a:lnTo>
                  <a:lnTo>
                    <a:pt x="360" y="418"/>
                  </a:lnTo>
                  <a:lnTo>
                    <a:pt x="375" y="404"/>
                  </a:lnTo>
                  <a:lnTo>
                    <a:pt x="445" y="469"/>
                  </a:lnTo>
                  <a:lnTo>
                    <a:pt x="445" y="469"/>
                  </a:lnTo>
                  <a:lnTo>
                    <a:pt x="422" y="489"/>
                  </a:lnTo>
                  <a:lnTo>
                    <a:pt x="411" y="498"/>
                  </a:lnTo>
                  <a:lnTo>
                    <a:pt x="400" y="506"/>
                  </a:lnTo>
                  <a:lnTo>
                    <a:pt x="389" y="514"/>
                  </a:lnTo>
                  <a:lnTo>
                    <a:pt x="378" y="521"/>
                  </a:lnTo>
                  <a:lnTo>
                    <a:pt x="367" y="527"/>
                  </a:lnTo>
                  <a:lnTo>
                    <a:pt x="355" y="532"/>
                  </a:lnTo>
                  <a:lnTo>
                    <a:pt x="355" y="532"/>
                  </a:lnTo>
                  <a:lnTo>
                    <a:pt x="344" y="537"/>
                  </a:lnTo>
                  <a:lnTo>
                    <a:pt x="331" y="541"/>
                  </a:lnTo>
                  <a:lnTo>
                    <a:pt x="318" y="546"/>
                  </a:lnTo>
                  <a:lnTo>
                    <a:pt x="305" y="548"/>
                  </a:lnTo>
                  <a:lnTo>
                    <a:pt x="290" y="551"/>
                  </a:lnTo>
                  <a:lnTo>
                    <a:pt x="275" y="552"/>
                  </a:lnTo>
                  <a:lnTo>
                    <a:pt x="259" y="553"/>
                  </a:lnTo>
                  <a:lnTo>
                    <a:pt x="242" y="553"/>
                  </a:lnTo>
                  <a:lnTo>
                    <a:pt x="242" y="553"/>
                  </a:lnTo>
                  <a:lnTo>
                    <a:pt x="216" y="552"/>
                  </a:lnTo>
                  <a:lnTo>
                    <a:pt x="192" y="550"/>
                  </a:lnTo>
                  <a:lnTo>
                    <a:pt x="167" y="545"/>
                  </a:lnTo>
                  <a:lnTo>
                    <a:pt x="145" y="538"/>
                  </a:lnTo>
                  <a:lnTo>
                    <a:pt x="145" y="538"/>
                  </a:lnTo>
                  <a:lnTo>
                    <a:pt x="134" y="534"/>
                  </a:lnTo>
                  <a:lnTo>
                    <a:pt x="124" y="529"/>
                  </a:lnTo>
                  <a:lnTo>
                    <a:pt x="114" y="524"/>
                  </a:lnTo>
                  <a:lnTo>
                    <a:pt x="104" y="518"/>
                  </a:lnTo>
                  <a:lnTo>
                    <a:pt x="95" y="512"/>
                  </a:lnTo>
                  <a:lnTo>
                    <a:pt x="86" y="505"/>
                  </a:lnTo>
                  <a:lnTo>
                    <a:pt x="77" y="498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1" y="482"/>
                  </a:lnTo>
                  <a:lnTo>
                    <a:pt x="54" y="473"/>
                  </a:lnTo>
                  <a:lnTo>
                    <a:pt x="47" y="463"/>
                  </a:lnTo>
                  <a:lnTo>
                    <a:pt x="40" y="453"/>
                  </a:lnTo>
                  <a:lnTo>
                    <a:pt x="34" y="442"/>
                  </a:lnTo>
                  <a:lnTo>
                    <a:pt x="28" y="430"/>
                  </a:lnTo>
                  <a:lnTo>
                    <a:pt x="23" y="418"/>
                  </a:lnTo>
                  <a:lnTo>
                    <a:pt x="18" y="405"/>
                  </a:lnTo>
                  <a:lnTo>
                    <a:pt x="18" y="405"/>
                  </a:lnTo>
                  <a:lnTo>
                    <a:pt x="14" y="391"/>
                  </a:lnTo>
                  <a:lnTo>
                    <a:pt x="10" y="376"/>
                  </a:lnTo>
                  <a:lnTo>
                    <a:pt x="7" y="361"/>
                  </a:lnTo>
                  <a:lnTo>
                    <a:pt x="4" y="345"/>
                  </a:lnTo>
                  <a:lnTo>
                    <a:pt x="2" y="329"/>
                  </a:lnTo>
                  <a:lnTo>
                    <a:pt x="1" y="312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8" y="187"/>
                  </a:lnTo>
                  <a:lnTo>
                    <a:pt x="15" y="160"/>
                  </a:lnTo>
                  <a:lnTo>
                    <a:pt x="19" y="147"/>
                  </a:lnTo>
                  <a:lnTo>
                    <a:pt x="24" y="135"/>
                  </a:lnTo>
                  <a:lnTo>
                    <a:pt x="29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7" y="92"/>
                  </a:lnTo>
                  <a:lnTo>
                    <a:pt x="54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0" y="64"/>
                  </a:lnTo>
                  <a:lnTo>
                    <a:pt x="78" y="56"/>
                  </a:lnTo>
                  <a:lnTo>
                    <a:pt x="86" y="48"/>
                  </a:lnTo>
                  <a:lnTo>
                    <a:pt x="95" y="41"/>
                  </a:lnTo>
                  <a:lnTo>
                    <a:pt x="105" y="35"/>
                  </a:lnTo>
                  <a:lnTo>
                    <a:pt x="114" y="29"/>
                  </a:lnTo>
                  <a:lnTo>
                    <a:pt x="124" y="23"/>
                  </a:lnTo>
                  <a:lnTo>
                    <a:pt x="134" y="18"/>
                  </a:lnTo>
                  <a:lnTo>
                    <a:pt x="145" y="14"/>
                  </a:lnTo>
                  <a:lnTo>
                    <a:pt x="156" y="10"/>
                  </a:lnTo>
                  <a:lnTo>
                    <a:pt x="167" y="7"/>
                  </a:lnTo>
                  <a:lnTo>
                    <a:pt x="178" y="5"/>
                  </a:lnTo>
                  <a:lnTo>
                    <a:pt x="191" y="3"/>
                  </a:lnTo>
                  <a:lnTo>
                    <a:pt x="203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79" y="5"/>
                  </a:lnTo>
                  <a:lnTo>
                    <a:pt x="291" y="7"/>
                  </a:lnTo>
                  <a:lnTo>
                    <a:pt x="302" y="10"/>
                  </a:lnTo>
                  <a:lnTo>
                    <a:pt x="313" y="14"/>
                  </a:lnTo>
                  <a:lnTo>
                    <a:pt x="324" y="18"/>
                  </a:lnTo>
                  <a:lnTo>
                    <a:pt x="334" y="23"/>
                  </a:lnTo>
                  <a:lnTo>
                    <a:pt x="344" y="28"/>
                  </a:lnTo>
                  <a:lnTo>
                    <a:pt x="354" y="34"/>
                  </a:lnTo>
                  <a:lnTo>
                    <a:pt x="363" y="40"/>
                  </a:lnTo>
                  <a:lnTo>
                    <a:pt x="372" y="47"/>
                  </a:lnTo>
                  <a:lnTo>
                    <a:pt x="380" y="55"/>
                  </a:lnTo>
                  <a:lnTo>
                    <a:pt x="388" y="63"/>
                  </a:lnTo>
                  <a:lnTo>
                    <a:pt x="396" y="71"/>
                  </a:lnTo>
                  <a:lnTo>
                    <a:pt x="396" y="71"/>
                  </a:lnTo>
                  <a:lnTo>
                    <a:pt x="410" y="90"/>
                  </a:lnTo>
                  <a:lnTo>
                    <a:pt x="423" y="110"/>
                  </a:lnTo>
                  <a:lnTo>
                    <a:pt x="433" y="131"/>
                  </a:lnTo>
                  <a:lnTo>
                    <a:pt x="442" y="154"/>
                  </a:lnTo>
                  <a:lnTo>
                    <a:pt x="449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7" y="308"/>
                  </a:lnTo>
                  <a:close/>
                  <a:moveTo>
                    <a:pt x="346" y="193"/>
                  </a:moveTo>
                  <a:lnTo>
                    <a:pt x="346" y="193"/>
                  </a:lnTo>
                  <a:lnTo>
                    <a:pt x="344" y="185"/>
                  </a:lnTo>
                  <a:lnTo>
                    <a:pt x="342" y="176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31" y="151"/>
                  </a:lnTo>
                  <a:lnTo>
                    <a:pt x="327" y="144"/>
                  </a:lnTo>
                  <a:lnTo>
                    <a:pt x="323" y="137"/>
                  </a:lnTo>
                  <a:lnTo>
                    <a:pt x="318" y="130"/>
                  </a:lnTo>
                  <a:lnTo>
                    <a:pt x="313" y="125"/>
                  </a:lnTo>
                  <a:lnTo>
                    <a:pt x="307" y="119"/>
                  </a:lnTo>
                  <a:lnTo>
                    <a:pt x="294" y="109"/>
                  </a:lnTo>
                  <a:lnTo>
                    <a:pt x="294" y="109"/>
                  </a:lnTo>
                  <a:lnTo>
                    <a:pt x="287" y="105"/>
                  </a:lnTo>
                  <a:lnTo>
                    <a:pt x="279" y="101"/>
                  </a:lnTo>
                  <a:lnTo>
                    <a:pt x="271" y="98"/>
                  </a:lnTo>
                  <a:lnTo>
                    <a:pt x="263" y="95"/>
                  </a:lnTo>
                  <a:lnTo>
                    <a:pt x="255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2" y="93"/>
                  </a:lnTo>
                  <a:lnTo>
                    <a:pt x="194" y="95"/>
                  </a:lnTo>
                  <a:lnTo>
                    <a:pt x="185" y="98"/>
                  </a:lnTo>
                  <a:lnTo>
                    <a:pt x="177" y="101"/>
                  </a:lnTo>
                  <a:lnTo>
                    <a:pt x="169" y="105"/>
                  </a:lnTo>
                  <a:lnTo>
                    <a:pt x="162" y="109"/>
                  </a:lnTo>
                  <a:lnTo>
                    <a:pt x="162" y="109"/>
                  </a:lnTo>
                  <a:lnTo>
                    <a:pt x="155" y="114"/>
                  </a:lnTo>
                  <a:lnTo>
                    <a:pt x="149" y="119"/>
                  </a:lnTo>
                  <a:lnTo>
                    <a:pt x="143" y="125"/>
                  </a:lnTo>
                  <a:lnTo>
                    <a:pt x="137" y="130"/>
                  </a:lnTo>
                  <a:lnTo>
                    <a:pt x="132" y="137"/>
                  </a:lnTo>
                  <a:lnTo>
                    <a:pt x="128" y="144"/>
                  </a:lnTo>
                  <a:lnTo>
                    <a:pt x="124" y="151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14" y="175"/>
                  </a:lnTo>
                  <a:lnTo>
                    <a:pt x="110" y="191"/>
                  </a:lnTo>
                  <a:lnTo>
                    <a:pt x="110" y="191"/>
                  </a:lnTo>
                  <a:lnTo>
                    <a:pt x="108" y="209"/>
                  </a:lnTo>
                  <a:lnTo>
                    <a:pt x="107" y="232"/>
                  </a:lnTo>
                  <a:lnTo>
                    <a:pt x="349" y="232"/>
                  </a:lnTo>
                  <a:lnTo>
                    <a:pt x="349" y="232"/>
                  </a:lnTo>
                  <a:lnTo>
                    <a:pt x="348" y="210"/>
                  </a:lnTo>
                  <a:lnTo>
                    <a:pt x="346" y="193"/>
                  </a:lnTo>
                  <a:lnTo>
                    <a:pt x="346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4" name="Freeform 30"/>
            <p:cNvSpPr>
              <a:spLocks noEditPoints="1"/>
            </p:cNvSpPr>
            <p:nvPr userDrawn="1"/>
          </p:nvSpPr>
          <p:spPr bwMode="auto">
            <a:xfrm>
              <a:off x="1676400" y="6618288"/>
              <a:ext cx="87313" cy="109537"/>
            </a:xfrm>
            <a:custGeom>
              <a:avLst/>
              <a:gdLst>
                <a:gd name="T0" fmla="*/ 331 w 438"/>
                <a:gd name="T1" fmla="*/ 497 h 553"/>
                <a:gd name="T2" fmla="*/ 285 w 438"/>
                <a:gd name="T3" fmla="*/ 532 h 553"/>
                <a:gd name="T4" fmla="*/ 252 w 438"/>
                <a:gd name="T5" fmla="*/ 546 h 553"/>
                <a:gd name="T6" fmla="*/ 188 w 438"/>
                <a:gd name="T7" fmla="*/ 553 h 553"/>
                <a:gd name="T8" fmla="*/ 143 w 438"/>
                <a:gd name="T9" fmla="*/ 550 h 553"/>
                <a:gd name="T10" fmla="*/ 86 w 438"/>
                <a:gd name="T11" fmla="*/ 533 h 553"/>
                <a:gd name="T12" fmla="*/ 43 w 438"/>
                <a:gd name="T13" fmla="*/ 504 h 553"/>
                <a:gd name="T14" fmla="*/ 24 w 438"/>
                <a:gd name="T15" fmla="*/ 480 h 553"/>
                <a:gd name="T16" fmla="*/ 6 w 438"/>
                <a:gd name="T17" fmla="*/ 438 h 553"/>
                <a:gd name="T18" fmla="*/ 0 w 438"/>
                <a:gd name="T19" fmla="*/ 388 h 553"/>
                <a:gd name="T20" fmla="*/ 3 w 438"/>
                <a:gd name="T21" fmla="*/ 354 h 553"/>
                <a:gd name="T22" fmla="*/ 19 w 438"/>
                <a:gd name="T23" fmla="*/ 310 h 553"/>
                <a:gd name="T24" fmla="*/ 48 w 438"/>
                <a:gd name="T25" fmla="*/ 275 h 553"/>
                <a:gd name="T26" fmla="*/ 75 w 438"/>
                <a:gd name="T27" fmla="*/ 256 h 553"/>
                <a:gd name="T28" fmla="*/ 125 w 438"/>
                <a:gd name="T29" fmla="*/ 238 h 553"/>
                <a:gd name="T30" fmla="*/ 187 w 438"/>
                <a:gd name="T31" fmla="*/ 232 h 553"/>
                <a:gd name="T32" fmla="*/ 329 w 438"/>
                <a:gd name="T33" fmla="*/ 194 h 553"/>
                <a:gd name="T34" fmla="*/ 325 w 438"/>
                <a:gd name="T35" fmla="*/ 158 h 553"/>
                <a:gd name="T36" fmla="*/ 313 w 438"/>
                <a:gd name="T37" fmla="*/ 131 h 553"/>
                <a:gd name="T38" fmla="*/ 301 w 438"/>
                <a:gd name="T39" fmla="*/ 117 h 553"/>
                <a:gd name="T40" fmla="*/ 275 w 438"/>
                <a:gd name="T41" fmla="*/ 102 h 553"/>
                <a:gd name="T42" fmla="*/ 240 w 438"/>
                <a:gd name="T43" fmla="*/ 94 h 553"/>
                <a:gd name="T44" fmla="*/ 211 w 438"/>
                <a:gd name="T45" fmla="*/ 92 h 553"/>
                <a:gd name="T46" fmla="*/ 155 w 438"/>
                <a:gd name="T47" fmla="*/ 99 h 553"/>
                <a:gd name="T48" fmla="*/ 129 w 438"/>
                <a:gd name="T49" fmla="*/ 111 h 553"/>
                <a:gd name="T50" fmla="*/ 93 w 438"/>
                <a:gd name="T51" fmla="*/ 144 h 553"/>
                <a:gd name="T52" fmla="*/ 31 w 438"/>
                <a:gd name="T53" fmla="*/ 67 h 553"/>
                <a:gd name="T54" fmla="*/ 60 w 438"/>
                <a:gd name="T55" fmla="*/ 41 h 553"/>
                <a:gd name="T56" fmla="*/ 91 w 438"/>
                <a:gd name="T57" fmla="*/ 22 h 553"/>
                <a:gd name="T58" fmla="*/ 113 w 438"/>
                <a:gd name="T59" fmla="*/ 13 h 553"/>
                <a:gd name="T60" fmla="*/ 153 w 438"/>
                <a:gd name="T61" fmla="*/ 4 h 553"/>
                <a:gd name="T62" fmla="*/ 215 w 438"/>
                <a:gd name="T63" fmla="*/ 0 h 553"/>
                <a:gd name="T64" fmla="*/ 267 w 438"/>
                <a:gd name="T65" fmla="*/ 3 h 553"/>
                <a:gd name="T66" fmla="*/ 332 w 438"/>
                <a:gd name="T67" fmla="*/ 18 h 553"/>
                <a:gd name="T68" fmla="*/ 383 w 438"/>
                <a:gd name="T69" fmla="*/ 46 h 553"/>
                <a:gd name="T70" fmla="*/ 416 w 438"/>
                <a:gd name="T71" fmla="*/ 87 h 553"/>
                <a:gd name="T72" fmla="*/ 434 w 438"/>
                <a:gd name="T73" fmla="*/ 141 h 553"/>
                <a:gd name="T74" fmla="*/ 438 w 438"/>
                <a:gd name="T75" fmla="*/ 547 h 553"/>
                <a:gd name="T76" fmla="*/ 203 w 438"/>
                <a:gd name="T77" fmla="*/ 308 h 553"/>
                <a:gd name="T78" fmla="*/ 180 w 438"/>
                <a:gd name="T79" fmla="*/ 309 h 553"/>
                <a:gd name="T80" fmla="*/ 152 w 438"/>
                <a:gd name="T81" fmla="*/ 315 h 553"/>
                <a:gd name="T82" fmla="*/ 130 w 438"/>
                <a:gd name="T83" fmla="*/ 327 h 553"/>
                <a:gd name="T84" fmla="*/ 115 w 438"/>
                <a:gd name="T85" fmla="*/ 344 h 553"/>
                <a:gd name="T86" fmla="*/ 107 w 438"/>
                <a:gd name="T87" fmla="*/ 368 h 553"/>
                <a:gd name="T88" fmla="*/ 105 w 438"/>
                <a:gd name="T89" fmla="*/ 386 h 553"/>
                <a:gd name="T90" fmla="*/ 109 w 438"/>
                <a:gd name="T91" fmla="*/ 412 h 553"/>
                <a:gd name="T92" fmla="*/ 119 w 438"/>
                <a:gd name="T93" fmla="*/ 432 h 553"/>
                <a:gd name="T94" fmla="*/ 137 w 438"/>
                <a:gd name="T95" fmla="*/ 448 h 553"/>
                <a:gd name="T96" fmla="*/ 162 w 438"/>
                <a:gd name="T97" fmla="*/ 458 h 553"/>
                <a:gd name="T98" fmla="*/ 193 w 438"/>
                <a:gd name="T99" fmla="*/ 462 h 553"/>
                <a:gd name="T100" fmla="*/ 222 w 438"/>
                <a:gd name="T101" fmla="*/ 462 h 553"/>
                <a:gd name="T102" fmla="*/ 263 w 438"/>
                <a:gd name="T103" fmla="*/ 456 h 553"/>
                <a:gd name="T104" fmla="*/ 285 w 438"/>
                <a:gd name="T105" fmla="*/ 447 h 553"/>
                <a:gd name="T106" fmla="*/ 306 w 438"/>
                <a:gd name="T107" fmla="*/ 432 h 553"/>
                <a:gd name="T108" fmla="*/ 320 w 438"/>
                <a:gd name="T109" fmla="*/ 409 h 553"/>
                <a:gd name="T110" fmla="*/ 327 w 438"/>
                <a:gd name="T111" fmla="*/ 378 h 553"/>
                <a:gd name="T112" fmla="*/ 329 w 438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8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2" y="553"/>
                  </a:lnTo>
                  <a:lnTo>
                    <a:pt x="188" y="553"/>
                  </a:lnTo>
                  <a:lnTo>
                    <a:pt x="188" y="553"/>
                  </a:lnTo>
                  <a:lnTo>
                    <a:pt x="165" y="553"/>
                  </a:lnTo>
                  <a:lnTo>
                    <a:pt x="143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5" y="233"/>
                  </a:lnTo>
                  <a:lnTo>
                    <a:pt x="187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9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3" y="4"/>
                  </a:lnTo>
                  <a:lnTo>
                    <a:pt x="167" y="3"/>
                  </a:lnTo>
                  <a:lnTo>
                    <a:pt x="183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3" y="46"/>
                  </a:lnTo>
                  <a:lnTo>
                    <a:pt x="396" y="59"/>
                  </a:lnTo>
                  <a:lnTo>
                    <a:pt x="407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8" y="186"/>
                  </a:lnTo>
                  <a:lnTo>
                    <a:pt x="438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3" y="308"/>
                  </a:lnTo>
                  <a:lnTo>
                    <a:pt x="203" y="308"/>
                  </a:lnTo>
                  <a:lnTo>
                    <a:pt x="191" y="308"/>
                  </a:lnTo>
                  <a:lnTo>
                    <a:pt x="180" y="309"/>
                  </a:lnTo>
                  <a:lnTo>
                    <a:pt x="170" y="310"/>
                  </a:lnTo>
                  <a:lnTo>
                    <a:pt x="160" y="312"/>
                  </a:lnTo>
                  <a:lnTo>
                    <a:pt x="152" y="315"/>
                  </a:lnTo>
                  <a:lnTo>
                    <a:pt x="144" y="318"/>
                  </a:lnTo>
                  <a:lnTo>
                    <a:pt x="137" y="322"/>
                  </a:lnTo>
                  <a:lnTo>
                    <a:pt x="130" y="327"/>
                  </a:lnTo>
                  <a:lnTo>
                    <a:pt x="125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5" y="438"/>
                  </a:lnTo>
                  <a:lnTo>
                    <a:pt x="131" y="443"/>
                  </a:lnTo>
                  <a:lnTo>
                    <a:pt x="137" y="448"/>
                  </a:lnTo>
                  <a:lnTo>
                    <a:pt x="145" y="452"/>
                  </a:lnTo>
                  <a:lnTo>
                    <a:pt x="153" y="455"/>
                  </a:lnTo>
                  <a:lnTo>
                    <a:pt x="162" y="458"/>
                  </a:lnTo>
                  <a:lnTo>
                    <a:pt x="171" y="460"/>
                  </a:lnTo>
                  <a:lnTo>
                    <a:pt x="182" y="461"/>
                  </a:lnTo>
                  <a:lnTo>
                    <a:pt x="193" y="462"/>
                  </a:lnTo>
                  <a:lnTo>
                    <a:pt x="205" y="462"/>
                  </a:lnTo>
                  <a:lnTo>
                    <a:pt x="205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5" name="Freeform 31"/>
            <p:cNvSpPr>
              <a:spLocks/>
            </p:cNvSpPr>
            <p:nvPr userDrawn="1"/>
          </p:nvSpPr>
          <p:spPr bwMode="auto">
            <a:xfrm>
              <a:off x="1795463" y="6575425"/>
              <a:ext cx="42863" cy="150812"/>
            </a:xfrm>
            <a:custGeom>
              <a:avLst/>
              <a:gdLst>
                <a:gd name="T0" fmla="*/ 149 w 215"/>
                <a:gd name="T1" fmla="*/ 760 h 760"/>
                <a:gd name="T2" fmla="*/ 149 w 215"/>
                <a:gd name="T3" fmla="*/ 760 h 760"/>
                <a:gd name="T4" fmla="*/ 131 w 215"/>
                <a:gd name="T5" fmla="*/ 759 h 760"/>
                <a:gd name="T6" fmla="*/ 114 w 215"/>
                <a:gd name="T7" fmla="*/ 757 h 760"/>
                <a:gd name="T8" fmla="*/ 99 w 215"/>
                <a:gd name="T9" fmla="*/ 753 h 760"/>
                <a:gd name="T10" fmla="*/ 84 w 215"/>
                <a:gd name="T11" fmla="*/ 749 h 760"/>
                <a:gd name="T12" fmla="*/ 71 w 215"/>
                <a:gd name="T13" fmla="*/ 743 h 760"/>
                <a:gd name="T14" fmla="*/ 59 w 215"/>
                <a:gd name="T15" fmla="*/ 735 h 760"/>
                <a:gd name="T16" fmla="*/ 48 w 215"/>
                <a:gd name="T17" fmla="*/ 727 h 760"/>
                <a:gd name="T18" fmla="*/ 38 w 215"/>
                <a:gd name="T19" fmla="*/ 717 h 760"/>
                <a:gd name="T20" fmla="*/ 38 w 215"/>
                <a:gd name="T21" fmla="*/ 717 h 760"/>
                <a:gd name="T22" fmla="*/ 30 w 215"/>
                <a:gd name="T23" fmla="*/ 706 h 760"/>
                <a:gd name="T24" fmla="*/ 22 w 215"/>
                <a:gd name="T25" fmla="*/ 695 h 760"/>
                <a:gd name="T26" fmla="*/ 15 w 215"/>
                <a:gd name="T27" fmla="*/ 683 h 760"/>
                <a:gd name="T28" fmla="*/ 9 w 215"/>
                <a:gd name="T29" fmla="*/ 670 h 760"/>
                <a:gd name="T30" fmla="*/ 5 w 215"/>
                <a:gd name="T31" fmla="*/ 656 h 760"/>
                <a:gd name="T32" fmla="*/ 3 w 215"/>
                <a:gd name="T33" fmla="*/ 642 h 760"/>
                <a:gd name="T34" fmla="*/ 1 w 215"/>
                <a:gd name="T35" fmla="*/ 626 h 760"/>
                <a:gd name="T36" fmla="*/ 0 w 215"/>
                <a:gd name="T37" fmla="*/ 611 h 760"/>
                <a:gd name="T38" fmla="*/ 0 w 215"/>
                <a:gd name="T39" fmla="*/ 0 h 760"/>
                <a:gd name="T40" fmla="*/ 109 w 215"/>
                <a:gd name="T41" fmla="*/ 0 h 760"/>
                <a:gd name="T42" fmla="*/ 109 w 215"/>
                <a:gd name="T43" fmla="*/ 604 h 760"/>
                <a:gd name="T44" fmla="*/ 109 w 215"/>
                <a:gd name="T45" fmla="*/ 604 h 760"/>
                <a:gd name="T46" fmla="*/ 110 w 215"/>
                <a:gd name="T47" fmla="*/ 619 h 760"/>
                <a:gd name="T48" fmla="*/ 113 w 215"/>
                <a:gd name="T49" fmla="*/ 632 h 760"/>
                <a:gd name="T50" fmla="*/ 117 w 215"/>
                <a:gd name="T51" fmla="*/ 643 h 760"/>
                <a:gd name="T52" fmla="*/ 119 w 215"/>
                <a:gd name="T53" fmla="*/ 647 h 760"/>
                <a:gd name="T54" fmla="*/ 123 w 215"/>
                <a:gd name="T55" fmla="*/ 651 h 760"/>
                <a:gd name="T56" fmla="*/ 123 w 215"/>
                <a:gd name="T57" fmla="*/ 651 h 760"/>
                <a:gd name="T58" fmla="*/ 126 w 215"/>
                <a:gd name="T59" fmla="*/ 655 h 760"/>
                <a:gd name="T60" fmla="*/ 130 w 215"/>
                <a:gd name="T61" fmla="*/ 658 h 760"/>
                <a:gd name="T62" fmla="*/ 135 w 215"/>
                <a:gd name="T63" fmla="*/ 661 h 760"/>
                <a:gd name="T64" fmla="*/ 140 w 215"/>
                <a:gd name="T65" fmla="*/ 663 h 760"/>
                <a:gd name="T66" fmla="*/ 153 w 215"/>
                <a:gd name="T67" fmla="*/ 666 h 760"/>
                <a:gd name="T68" fmla="*/ 168 w 215"/>
                <a:gd name="T69" fmla="*/ 667 h 760"/>
                <a:gd name="T70" fmla="*/ 215 w 215"/>
                <a:gd name="T71" fmla="*/ 667 h 760"/>
                <a:gd name="T72" fmla="*/ 215 w 215"/>
                <a:gd name="T73" fmla="*/ 760 h 760"/>
                <a:gd name="T74" fmla="*/ 149 w 215"/>
                <a:gd name="T7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5" h="760">
                  <a:moveTo>
                    <a:pt x="149" y="760"/>
                  </a:moveTo>
                  <a:lnTo>
                    <a:pt x="149" y="760"/>
                  </a:lnTo>
                  <a:lnTo>
                    <a:pt x="131" y="759"/>
                  </a:lnTo>
                  <a:lnTo>
                    <a:pt x="114" y="757"/>
                  </a:lnTo>
                  <a:lnTo>
                    <a:pt x="99" y="753"/>
                  </a:lnTo>
                  <a:lnTo>
                    <a:pt x="84" y="749"/>
                  </a:lnTo>
                  <a:lnTo>
                    <a:pt x="71" y="743"/>
                  </a:lnTo>
                  <a:lnTo>
                    <a:pt x="59" y="735"/>
                  </a:lnTo>
                  <a:lnTo>
                    <a:pt x="48" y="727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30" y="706"/>
                  </a:lnTo>
                  <a:lnTo>
                    <a:pt x="22" y="695"/>
                  </a:lnTo>
                  <a:lnTo>
                    <a:pt x="15" y="683"/>
                  </a:lnTo>
                  <a:lnTo>
                    <a:pt x="9" y="670"/>
                  </a:lnTo>
                  <a:lnTo>
                    <a:pt x="5" y="656"/>
                  </a:lnTo>
                  <a:lnTo>
                    <a:pt x="3" y="642"/>
                  </a:lnTo>
                  <a:lnTo>
                    <a:pt x="1" y="626"/>
                  </a:lnTo>
                  <a:lnTo>
                    <a:pt x="0" y="611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604"/>
                  </a:lnTo>
                  <a:lnTo>
                    <a:pt x="109" y="604"/>
                  </a:lnTo>
                  <a:lnTo>
                    <a:pt x="110" y="619"/>
                  </a:lnTo>
                  <a:lnTo>
                    <a:pt x="113" y="632"/>
                  </a:lnTo>
                  <a:lnTo>
                    <a:pt x="117" y="643"/>
                  </a:lnTo>
                  <a:lnTo>
                    <a:pt x="119" y="647"/>
                  </a:lnTo>
                  <a:lnTo>
                    <a:pt x="123" y="651"/>
                  </a:lnTo>
                  <a:lnTo>
                    <a:pt x="123" y="651"/>
                  </a:lnTo>
                  <a:lnTo>
                    <a:pt x="126" y="655"/>
                  </a:lnTo>
                  <a:lnTo>
                    <a:pt x="130" y="658"/>
                  </a:lnTo>
                  <a:lnTo>
                    <a:pt x="135" y="661"/>
                  </a:lnTo>
                  <a:lnTo>
                    <a:pt x="140" y="663"/>
                  </a:lnTo>
                  <a:lnTo>
                    <a:pt x="153" y="666"/>
                  </a:lnTo>
                  <a:lnTo>
                    <a:pt x="168" y="667"/>
                  </a:lnTo>
                  <a:lnTo>
                    <a:pt x="215" y="667"/>
                  </a:lnTo>
                  <a:lnTo>
                    <a:pt x="215" y="760"/>
                  </a:lnTo>
                  <a:lnTo>
                    <a:pt x="149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9" name="Freeform 32"/>
            <p:cNvSpPr>
              <a:spLocks/>
            </p:cNvSpPr>
            <p:nvPr userDrawn="1"/>
          </p:nvSpPr>
          <p:spPr bwMode="auto">
            <a:xfrm>
              <a:off x="1852613" y="6588125"/>
              <a:ext cx="53975" cy="138112"/>
            </a:xfrm>
            <a:custGeom>
              <a:avLst/>
              <a:gdLst>
                <a:gd name="T0" fmla="*/ 209 w 275"/>
                <a:gd name="T1" fmla="*/ 695 h 695"/>
                <a:gd name="T2" fmla="*/ 209 w 275"/>
                <a:gd name="T3" fmla="*/ 695 h 695"/>
                <a:gd name="T4" fmla="*/ 192 w 275"/>
                <a:gd name="T5" fmla="*/ 694 h 695"/>
                <a:gd name="T6" fmla="*/ 176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7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4 w 275"/>
                <a:gd name="T65" fmla="*/ 567 h 695"/>
                <a:gd name="T66" fmla="*/ 176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5 w 275"/>
                <a:gd name="T73" fmla="*/ 586 h 695"/>
                <a:gd name="T74" fmla="*/ 189 w 275"/>
                <a:gd name="T75" fmla="*/ 590 h 695"/>
                <a:gd name="T76" fmla="*/ 193 w 275"/>
                <a:gd name="T77" fmla="*/ 593 h 695"/>
                <a:gd name="T78" fmla="*/ 198 w 275"/>
                <a:gd name="T79" fmla="*/ 596 h 695"/>
                <a:gd name="T80" fmla="*/ 203 w 275"/>
                <a:gd name="T81" fmla="*/ 598 h 695"/>
                <a:gd name="T82" fmla="*/ 215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09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09" y="695"/>
                  </a:moveTo>
                  <a:lnTo>
                    <a:pt x="209" y="695"/>
                  </a:lnTo>
                  <a:lnTo>
                    <a:pt x="192" y="694"/>
                  </a:lnTo>
                  <a:lnTo>
                    <a:pt x="176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7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3" y="593"/>
                  </a:lnTo>
                  <a:lnTo>
                    <a:pt x="198" y="596"/>
                  </a:lnTo>
                  <a:lnTo>
                    <a:pt x="203" y="598"/>
                  </a:lnTo>
                  <a:lnTo>
                    <a:pt x="215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09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0" name="Freeform 33"/>
            <p:cNvSpPr>
              <a:spLocks/>
            </p:cNvSpPr>
            <p:nvPr userDrawn="1"/>
          </p:nvSpPr>
          <p:spPr bwMode="auto">
            <a:xfrm>
              <a:off x="1935163" y="6575425"/>
              <a:ext cx="85725" cy="150812"/>
            </a:xfrm>
            <a:custGeom>
              <a:avLst/>
              <a:gdLst>
                <a:gd name="T0" fmla="*/ 327 w 435"/>
                <a:gd name="T1" fmla="*/ 428 h 760"/>
                <a:gd name="T2" fmla="*/ 326 w 435"/>
                <a:gd name="T3" fmla="*/ 414 h 760"/>
                <a:gd name="T4" fmla="*/ 323 w 435"/>
                <a:gd name="T5" fmla="*/ 388 h 760"/>
                <a:gd name="T6" fmla="*/ 315 w 435"/>
                <a:gd name="T7" fmla="*/ 366 h 760"/>
                <a:gd name="T8" fmla="*/ 303 w 435"/>
                <a:gd name="T9" fmla="*/ 347 h 760"/>
                <a:gd name="T10" fmla="*/ 296 w 435"/>
                <a:gd name="T11" fmla="*/ 339 h 760"/>
                <a:gd name="T12" fmla="*/ 280 w 435"/>
                <a:gd name="T13" fmla="*/ 326 h 760"/>
                <a:gd name="T14" fmla="*/ 261 w 435"/>
                <a:gd name="T15" fmla="*/ 317 h 760"/>
                <a:gd name="T16" fmla="*/ 241 w 435"/>
                <a:gd name="T17" fmla="*/ 312 h 760"/>
                <a:gd name="T18" fmla="*/ 218 w 435"/>
                <a:gd name="T19" fmla="*/ 310 h 760"/>
                <a:gd name="T20" fmla="*/ 206 w 435"/>
                <a:gd name="T21" fmla="*/ 310 h 760"/>
                <a:gd name="T22" fmla="*/ 184 w 435"/>
                <a:gd name="T23" fmla="*/ 314 h 760"/>
                <a:gd name="T24" fmla="*/ 165 w 435"/>
                <a:gd name="T25" fmla="*/ 321 h 760"/>
                <a:gd name="T26" fmla="*/ 147 w 435"/>
                <a:gd name="T27" fmla="*/ 332 h 760"/>
                <a:gd name="T28" fmla="*/ 139 w 435"/>
                <a:gd name="T29" fmla="*/ 339 h 760"/>
                <a:gd name="T30" fmla="*/ 126 w 435"/>
                <a:gd name="T31" fmla="*/ 356 h 760"/>
                <a:gd name="T32" fmla="*/ 116 w 435"/>
                <a:gd name="T33" fmla="*/ 376 h 760"/>
                <a:gd name="T34" fmla="*/ 111 w 435"/>
                <a:gd name="T35" fmla="*/ 401 h 760"/>
                <a:gd name="T36" fmla="*/ 109 w 435"/>
                <a:gd name="T37" fmla="*/ 428 h 760"/>
                <a:gd name="T38" fmla="*/ 0 w 435"/>
                <a:gd name="T39" fmla="*/ 760 h 760"/>
                <a:gd name="T40" fmla="*/ 109 w 435"/>
                <a:gd name="T41" fmla="*/ 0 h 760"/>
                <a:gd name="T42" fmla="*/ 109 w 435"/>
                <a:gd name="T43" fmla="*/ 274 h 760"/>
                <a:gd name="T44" fmla="*/ 138 w 435"/>
                <a:gd name="T45" fmla="*/ 247 h 760"/>
                <a:gd name="T46" fmla="*/ 171 w 435"/>
                <a:gd name="T47" fmla="*/ 228 h 760"/>
                <a:gd name="T48" fmla="*/ 208 w 435"/>
                <a:gd name="T49" fmla="*/ 217 h 760"/>
                <a:gd name="T50" fmla="*/ 248 w 435"/>
                <a:gd name="T51" fmla="*/ 213 h 760"/>
                <a:gd name="T52" fmla="*/ 269 w 435"/>
                <a:gd name="T53" fmla="*/ 214 h 760"/>
                <a:gd name="T54" fmla="*/ 308 w 435"/>
                <a:gd name="T55" fmla="*/ 221 h 760"/>
                <a:gd name="T56" fmla="*/ 343 w 435"/>
                <a:gd name="T57" fmla="*/ 234 h 760"/>
                <a:gd name="T58" fmla="*/ 373 w 435"/>
                <a:gd name="T59" fmla="*/ 255 h 760"/>
                <a:gd name="T60" fmla="*/ 386 w 435"/>
                <a:gd name="T61" fmla="*/ 267 h 760"/>
                <a:gd name="T62" fmla="*/ 407 w 435"/>
                <a:gd name="T63" fmla="*/ 297 h 760"/>
                <a:gd name="T64" fmla="*/ 423 w 435"/>
                <a:gd name="T65" fmla="*/ 330 h 760"/>
                <a:gd name="T66" fmla="*/ 432 w 435"/>
                <a:gd name="T67" fmla="*/ 368 h 760"/>
                <a:gd name="T68" fmla="*/ 435 w 435"/>
                <a:gd name="T69" fmla="*/ 411 h 760"/>
                <a:gd name="T70" fmla="*/ 327 w 435"/>
                <a:gd name="T71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5" h="760">
                  <a:moveTo>
                    <a:pt x="327" y="760"/>
                  </a:moveTo>
                  <a:lnTo>
                    <a:pt x="327" y="428"/>
                  </a:lnTo>
                  <a:lnTo>
                    <a:pt x="327" y="428"/>
                  </a:lnTo>
                  <a:lnTo>
                    <a:pt x="326" y="414"/>
                  </a:lnTo>
                  <a:lnTo>
                    <a:pt x="325" y="401"/>
                  </a:lnTo>
                  <a:lnTo>
                    <a:pt x="323" y="388"/>
                  </a:lnTo>
                  <a:lnTo>
                    <a:pt x="319" y="376"/>
                  </a:lnTo>
                  <a:lnTo>
                    <a:pt x="315" y="366"/>
                  </a:lnTo>
                  <a:lnTo>
                    <a:pt x="309" y="356"/>
                  </a:lnTo>
                  <a:lnTo>
                    <a:pt x="303" y="347"/>
                  </a:lnTo>
                  <a:lnTo>
                    <a:pt x="296" y="339"/>
                  </a:lnTo>
                  <a:lnTo>
                    <a:pt x="296" y="339"/>
                  </a:lnTo>
                  <a:lnTo>
                    <a:pt x="288" y="332"/>
                  </a:lnTo>
                  <a:lnTo>
                    <a:pt x="280" y="326"/>
                  </a:lnTo>
                  <a:lnTo>
                    <a:pt x="271" y="321"/>
                  </a:lnTo>
                  <a:lnTo>
                    <a:pt x="261" y="317"/>
                  </a:lnTo>
                  <a:lnTo>
                    <a:pt x="251" y="314"/>
                  </a:lnTo>
                  <a:lnTo>
                    <a:pt x="241" y="312"/>
                  </a:lnTo>
                  <a:lnTo>
                    <a:pt x="230" y="310"/>
                  </a:lnTo>
                  <a:lnTo>
                    <a:pt x="218" y="310"/>
                  </a:lnTo>
                  <a:lnTo>
                    <a:pt x="218" y="310"/>
                  </a:lnTo>
                  <a:lnTo>
                    <a:pt x="206" y="310"/>
                  </a:lnTo>
                  <a:lnTo>
                    <a:pt x="195" y="312"/>
                  </a:lnTo>
                  <a:lnTo>
                    <a:pt x="184" y="314"/>
                  </a:lnTo>
                  <a:lnTo>
                    <a:pt x="174" y="317"/>
                  </a:lnTo>
                  <a:lnTo>
                    <a:pt x="165" y="321"/>
                  </a:lnTo>
                  <a:lnTo>
                    <a:pt x="156" y="326"/>
                  </a:lnTo>
                  <a:lnTo>
                    <a:pt x="147" y="332"/>
                  </a:lnTo>
                  <a:lnTo>
                    <a:pt x="139" y="339"/>
                  </a:lnTo>
                  <a:lnTo>
                    <a:pt x="139" y="339"/>
                  </a:lnTo>
                  <a:lnTo>
                    <a:pt x="132" y="347"/>
                  </a:lnTo>
                  <a:lnTo>
                    <a:pt x="126" y="356"/>
                  </a:lnTo>
                  <a:lnTo>
                    <a:pt x="121" y="366"/>
                  </a:lnTo>
                  <a:lnTo>
                    <a:pt x="116" y="376"/>
                  </a:lnTo>
                  <a:lnTo>
                    <a:pt x="113" y="388"/>
                  </a:lnTo>
                  <a:lnTo>
                    <a:pt x="111" y="401"/>
                  </a:lnTo>
                  <a:lnTo>
                    <a:pt x="109" y="414"/>
                  </a:lnTo>
                  <a:lnTo>
                    <a:pt x="109" y="428"/>
                  </a:lnTo>
                  <a:lnTo>
                    <a:pt x="109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274"/>
                  </a:lnTo>
                  <a:lnTo>
                    <a:pt x="109" y="274"/>
                  </a:lnTo>
                  <a:lnTo>
                    <a:pt x="123" y="259"/>
                  </a:lnTo>
                  <a:lnTo>
                    <a:pt x="138" y="247"/>
                  </a:lnTo>
                  <a:lnTo>
                    <a:pt x="155" y="237"/>
                  </a:lnTo>
                  <a:lnTo>
                    <a:pt x="171" y="228"/>
                  </a:lnTo>
                  <a:lnTo>
                    <a:pt x="189" y="222"/>
                  </a:lnTo>
                  <a:lnTo>
                    <a:pt x="208" y="217"/>
                  </a:lnTo>
                  <a:lnTo>
                    <a:pt x="227" y="214"/>
                  </a:lnTo>
                  <a:lnTo>
                    <a:pt x="248" y="213"/>
                  </a:lnTo>
                  <a:lnTo>
                    <a:pt x="248" y="213"/>
                  </a:lnTo>
                  <a:lnTo>
                    <a:pt x="269" y="214"/>
                  </a:lnTo>
                  <a:lnTo>
                    <a:pt x="289" y="217"/>
                  </a:lnTo>
                  <a:lnTo>
                    <a:pt x="308" y="221"/>
                  </a:lnTo>
                  <a:lnTo>
                    <a:pt x="327" y="227"/>
                  </a:lnTo>
                  <a:lnTo>
                    <a:pt x="343" y="234"/>
                  </a:lnTo>
                  <a:lnTo>
                    <a:pt x="359" y="244"/>
                  </a:lnTo>
                  <a:lnTo>
                    <a:pt x="373" y="255"/>
                  </a:lnTo>
                  <a:lnTo>
                    <a:pt x="386" y="267"/>
                  </a:lnTo>
                  <a:lnTo>
                    <a:pt x="386" y="267"/>
                  </a:lnTo>
                  <a:lnTo>
                    <a:pt x="397" y="281"/>
                  </a:lnTo>
                  <a:lnTo>
                    <a:pt x="407" y="297"/>
                  </a:lnTo>
                  <a:lnTo>
                    <a:pt x="416" y="313"/>
                  </a:lnTo>
                  <a:lnTo>
                    <a:pt x="423" y="330"/>
                  </a:lnTo>
                  <a:lnTo>
                    <a:pt x="428" y="349"/>
                  </a:lnTo>
                  <a:lnTo>
                    <a:pt x="432" y="368"/>
                  </a:lnTo>
                  <a:lnTo>
                    <a:pt x="434" y="389"/>
                  </a:lnTo>
                  <a:lnTo>
                    <a:pt x="435" y="411"/>
                  </a:lnTo>
                  <a:lnTo>
                    <a:pt x="435" y="760"/>
                  </a:lnTo>
                  <a:lnTo>
                    <a:pt x="327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1" name="Freeform 34"/>
            <p:cNvSpPr>
              <a:spLocks/>
            </p:cNvSpPr>
            <p:nvPr userDrawn="1"/>
          </p:nvSpPr>
          <p:spPr bwMode="auto">
            <a:xfrm>
              <a:off x="1098550" y="6688138"/>
              <a:ext cx="17463" cy="39687"/>
            </a:xfrm>
            <a:custGeom>
              <a:avLst/>
              <a:gdLst>
                <a:gd name="T0" fmla="*/ 30 w 89"/>
                <a:gd name="T1" fmla="*/ 7 h 196"/>
                <a:gd name="T2" fmla="*/ 30 w 89"/>
                <a:gd name="T3" fmla="*/ 7 h 196"/>
                <a:gd name="T4" fmla="*/ 27 w 89"/>
                <a:gd name="T5" fmla="*/ 1 h 196"/>
                <a:gd name="T6" fmla="*/ 25 w 89"/>
                <a:gd name="T7" fmla="*/ 0 h 196"/>
                <a:gd name="T8" fmla="*/ 24 w 89"/>
                <a:gd name="T9" fmla="*/ 0 h 196"/>
                <a:gd name="T10" fmla="*/ 22 w 89"/>
                <a:gd name="T11" fmla="*/ 1 h 196"/>
                <a:gd name="T12" fmla="*/ 21 w 89"/>
                <a:gd name="T13" fmla="*/ 2 h 196"/>
                <a:gd name="T14" fmla="*/ 20 w 89"/>
                <a:gd name="T15" fmla="*/ 8 h 196"/>
                <a:gd name="T16" fmla="*/ 0 w 89"/>
                <a:gd name="T17" fmla="*/ 190 h 196"/>
                <a:gd name="T18" fmla="*/ 0 w 89"/>
                <a:gd name="T19" fmla="*/ 190 h 196"/>
                <a:gd name="T20" fmla="*/ 1 w 89"/>
                <a:gd name="T21" fmla="*/ 196 h 196"/>
                <a:gd name="T22" fmla="*/ 85 w 89"/>
                <a:gd name="T23" fmla="*/ 196 h 196"/>
                <a:gd name="T24" fmla="*/ 85 w 89"/>
                <a:gd name="T25" fmla="*/ 196 h 196"/>
                <a:gd name="T26" fmla="*/ 88 w 89"/>
                <a:gd name="T27" fmla="*/ 191 h 196"/>
                <a:gd name="T28" fmla="*/ 89 w 89"/>
                <a:gd name="T29" fmla="*/ 189 h 196"/>
                <a:gd name="T30" fmla="*/ 88 w 89"/>
                <a:gd name="T31" fmla="*/ 186 h 196"/>
                <a:gd name="T32" fmla="*/ 30 w 89"/>
                <a:gd name="T33" fmla="*/ 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96">
                  <a:moveTo>
                    <a:pt x="30" y="7"/>
                  </a:moveTo>
                  <a:lnTo>
                    <a:pt x="30" y="7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1"/>
                  </a:lnTo>
                  <a:lnTo>
                    <a:pt x="89" y="189"/>
                  </a:lnTo>
                  <a:lnTo>
                    <a:pt x="88" y="186"/>
                  </a:lnTo>
                  <a:lnTo>
                    <a:pt x="3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2" name="Freeform 35"/>
            <p:cNvSpPr>
              <a:spLocks/>
            </p:cNvSpPr>
            <p:nvPr userDrawn="1"/>
          </p:nvSpPr>
          <p:spPr bwMode="auto">
            <a:xfrm>
              <a:off x="1263650" y="6686550"/>
              <a:ext cx="14288" cy="41275"/>
            </a:xfrm>
            <a:custGeom>
              <a:avLst/>
              <a:gdLst>
                <a:gd name="T0" fmla="*/ 32 w 77"/>
                <a:gd name="T1" fmla="*/ 3 h 207"/>
                <a:gd name="T2" fmla="*/ 0 w 77"/>
                <a:gd name="T3" fmla="*/ 207 h 207"/>
                <a:gd name="T4" fmla="*/ 77 w 77"/>
                <a:gd name="T5" fmla="*/ 207 h 207"/>
                <a:gd name="T6" fmla="*/ 38 w 77"/>
                <a:gd name="T7" fmla="*/ 3 h 207"/>
                <a:gd name="T8" fmla="*/ 38 w 77"/>
                <a:gd name="T9" fmla="*/ 3 h 207"/>
                <a:gd name="T10" fmla="*/ 37 w 77"/>
                <a:gd name="T11" fmla="*/ 1 h 207"/>
                <a:gd name="T12" fmla="*/ 35 w 77"/>
                <a:gd name="T13" fmla="*/ 0 h 207"/>
                <a:gd name="T14" fmla="*/ 33 w 77"/>
                <a:gd name="T15" fmla="*/ 1 h 207"/>
                <a:gd name="T16" fmla="*/ 32 w 77"/>
                <a:gd name="T17" fmla="*/ 3 h 207"/>
                <a:gd name="T18" fmla="*/ 32 w 77"/>
                <a:gd name="T19" fmla="*/ 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7">
                  <a:moveTo>
                    <a:pt x="32" y="3"/>
                  </a:moveTo>
                  <a:lnTo>
                    <a:pt x="0" y="207"/>
                  </a:lnTo>
                  <a:lnTo>
                    <a:pt x="77" y="207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3"/>
                  </a:lnTo>
                  <a:lnTo>
                    <a:pt x="3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3" name="Freeform 36"/>
            <p:cNvSpPr>
              <a:spLocks noEditPoints="1"/>
            </p:cNvSpPr>
            <p:nvPr userDrawn="1"/>
          </p:nvSpPr>
          <p:spPr bwMode="auto">
            <a:xfrm>
              <a:off x="1303338" y="6729413"/>
              <a:ext cx="17463" cy="17462"/>
            </a:xfrm>
            <a:custGeom>
              <a:avLst/>
              <a:gdLst>
                <a:gd name="T0" fmla="*/ 45 w 89"/>
                <a:gd name="T1" fmla="*/ 0 h 90"/>
                <a:gd name="T2" fmla="*/ 28 w 89"/>
                <a:gd name="T3" fmla="*/ 3 h 90"/>
                <a:gd name="T4" fmla="*/ 13 w 89"/>
                <a:gd name="T5" fmla="*/ 12 h 90"/>
                <a:gd name="T6" fmla="*/ 3 w 89"/>
                <a:gd name="T7" fmla="*/ 27 h 90"/>
                <a:gd name="T8" fmla="*/ 0 w 89"/>
                <a:gd name="T9" fmla="*/ 45 h 90"/>
                <a:gd name="T10" fmla="*/ 0 w 89"/>
                <a:gd name="T11" fmla="*/ 55 h 90"/>
                <a:gd name="T12" fmla="*/ 7 w 89"/>
                <a:gd name="T13" fmla="*/ 71 h 90"/>
                <a:gd name="T14" fmla="*/ 19 w 89"/>
                <a:gd name="T15" fmla="*/ 83 h 90"/>
                <a:gd name="T16" fmla="*/ 36 w 89"/>
                <a:gd name="T17" fmla="*/ 90 h 90"/>
                <a:gd name="T18" fmla="*/ 45 w 89"/>
                <a:gd name="T19" fmla="*/ 90 h 90"/>
                <a:gd name="T20" fmla="*/ 62 w 89"/>
                <a:gd name="T21" fmla="*/ 87 h 90"/>
                <a:gd name="T22" fmla="*/ 76 w 89"/>
                <a:gd name="T23" fmla="*/ 78 h 90"/>
                <a:gd name="T24" fmla="*/ 86 w 89"/>
                <a:gd name="T25" fmla="*/ 64 h 90"/>
                <a:gd name="T26" fmla="*/ 89 w 89"/>
                <a:gd name="T27" fmla="*/ 45 h 90"/>
                <a:gd name="T28" fmla="*/ 88 w 89"/>
                <a:gd name="T29" fmla="*/ 35 h 90"/>
                <a:gd name="T30" fmla="*/ 81 w 89"/>
                <a:gd name="T31" fmla="*/ 19 h 90"/>
                <a:gd name="T32" fmla="*/ 69 w 89"/>
                <a:gd name="T33" fmla="*/ 7 h 90"/>
                <a:gd name="T34" fmla="*/ 54 w 89"/>
                <a:gd name="T35" fmla="*/ 1 h 90"/>
                <a:gd name="T36" fmla="*/ 45 w 89"/>
                <a:gd name="T37" fmla="*/ 0 h 90"/>
                <a:gd name="T38" fmla="*/ 45 w 89"/>
                <a:gd name="T39" fmla="*/ 83 h 90"/>
                <a:gd name="T40" fmla="*/ 30 w 89"/>
                <a:gd name="T41" fmla="*/ 80 h 90"/>
                <a:gd name="T42" fmla="*/ 19 w 89"/>
                <a:gd name="T43" fmla="*/ 72 h 90"/>
                <a:gd name="T44" fmla="*/ 12 w 89"/>
                <a:gd name="T45" fmla="*/ 60 h 90"/>
                <a:gd name="T46" fmla="*/ 9 w 89"/>
                <a:gd name="T47" fmla="*/ 45 h 90"/>
                <a:gd name="T48" fmla="*/ 10 w 89"/>
                <a:gd name="T49" fmla="*/ 37 h 90"/>
                <a:gd name="T50" fmla="*/ 15 w 89"/>
                <a:gd name="T51" fmla="*/ 24 h 90"/>
                <a:gd name="T52" fmla="*/ 24 w 89"/>
                <a:gd name="T53" fmla="*/ 14 h 90"/>
                <a:gd name="T54" fmla="*/ 38 w 89"/>
                <a:gd name="T55" fmla="*/ 9 h 90"/>
                <a:gd name="T56" fmla="*/ 45 w 89"/>
                <a:gd name="T57" fmla="*/ 8 h 90"/>
                <a:gd name="T58" fmla="*/ 58 w 89"/>
                <a:gd name="T59" fmla="*/ 11 h 90"/>
                <a:gd name="T60" fmla="*/ 69 w 89"/>
                <a:gd name="T61" fmla="*/ 18 h 90"/>
                <a:gd name="T62" fmla="*/ 77 w 89"/>
                <a:gd name="T63" fmla="*/ 30 h 90"/>
                <a:gd name="T64" fmla="*/ 79 w 89"/>
                <a:gd name="T65" fmla="*/ 45 h 90"/>
                <a:gd name="T66" fmla="*/ 79 w 89"/>
                <a:gd name="T67" fmla="*/ 53 h 90"/>
                <a:gd name="T68" fmla="*/ 74 w 89"/>
                <a:gd name="T69" fmla="*/ 67 h 90"/>
                <a:gd name="T70" fmla="*/ 64 w 89"/>
                <a:gd name="T71" fmla="*/ 77 h 90"/>
                <a:gd name="T72" fmla="*/ 52 w 89"/>
                <a:gd name="T73" fmla="*/ 82 h 90"/>
                <a:gd name="T74" fmla="*/ 45 w 89"/>
                <a:gd name="T75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90">
                  <a:moveTo>
                    <a:pt x="45" y="0"/>
                  </a:moveTo>
                  <a:lnTo>
                    <a:pt x="45" y="0"/>
                  </a:lnTo>
                  <a:lnTo>
                    <a:pt x="36" y="1"/>
                  </a:lnTo>
                  <a:lnTo>
                    <a:pt x="28" y="3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3" y="63"/>
                  </a:lnTo>
                  <a:lnTo>
                    <a:pt x="7" y="71"/>
                  </a:lnTo>
                  <a:lnTo>
                    <a:pt x="12" y="77"/>
                  </a:lnTo>
                  <a:lnTo>
                    <a:pt x="19" y="83"/>
                  </a:lnTo>
                  <a:lnTo>
                    <a:pt x="26" y="87"/>
                  </a:lnTo>
                  <a:lnTo>
                    <a:pt x="36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54" y="90"/>
                  </a:lnTo>
                  <a:lnTo>
                    <a:pt x="62" y="87"/>
                  </a:lnTo>
                  <a:lnTo>
                    <a:pt x="69" y="83"/>
                  </a:lnTo>
                  <a:lnTo>
                    <a:pt x="76" y="78"/>
                  </a:lnTo>
                  <a:lnTo>
                    <a:pt x="81" y="71"/>
                  </a:lnTo>
                  <a:lnTo>
                    <a:pt x="86" y="64"/>
                  </a:lnTo>
                  <a:lnTo>
                    <a:pt x="88" y="55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8" y="35"/>
                  </a:lnTo>
                  <a:lnTo>
                    <a:pt x="86" y="27"/>
                  </a:lnTo>
                  <a:lnTo>
                    <a:pt x="81" y="19"/>
                  </a:lnTo>
                  <a:lnTo>
                    <a:pt x="76" y="12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45" y="83"/>
                  </a:moveTo>
                  <a:lnTo>
                    <a:pt x="45" y="83"/>
                  </a:lnTo>
                  <a:lnTo>
                    <a:pt x="37" y="82"/>
                  </a:lnTo>
                  <a:lnTo>
                    <a:pt x="30" y="80"/>
                  </a:lnTo>
                  <a:lnTo>
                    <a:pt x="24" y="76"/>
                  </a:lnTo>
                  <a:lnTo>
                    <a:pt x="19" y="72"/>
                  </a:lnTo>
                  <a:lnTo>
                    <a:pt x="15" y="66"/>
                  </a:lnTo>
                  <a:lnTo>
                    <a:pt x="12" y="60"/>
                  </a:lnTo>
                  <a:lnTo>
                    <a:pt x="10" y="53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30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4" y="14"/>
                  </a:lnTo>
                  <a:lnTo>
                    <a:pt x="31" y="11"/>
                  </a:lnTo>
                  <a:lnTo>
                    <a:pt x="38" y="9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52" y="9"/>
                  </a:lnTo>
                  <a:lnTo>
                    <a:pt x="58" y="11"/>
                  </a:lnTo>
                  <a:lnTo>
                    <a:pt x="64" y="14"/>
                  </a:lnTo>
                  <a:lnTo>
                    <a:pt x="69" y="18"/>
                  </a:lnTo>
                  <a:lnTo>
                    <a:pt x="74" y="24"/>
                  </a:lnTo>
                  <a:lnTo>
                    <a:pt x="77" y="30"/>
                  </a:lnTo>
                  <a:lnTo>
                    <a:pt x="79" y="37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53"/>
                  </a:lnTo>
                  <a:lnTo>
                    <a:pt x="77" y="60"/>
                  </a:lnTo>
                  <a:lnTo>
                    <a:pt x="74" y="67"/>
                  </a:lnTo>
                  <a:lnTo>
                    <a:pt x="69" y="72"/>
                  </a:lnTo>
                  <a:lnTo>
                    <a:pt x="64" y="77"/>
                  </a:lnTo>
                  <a:lnTo>
                    <a:pt x="58" y="80"/>
                  </a:lnTo>
                  <a:lnTo>
                    <a:pt x="52" y="82"/>
                  </a:lnTo>
                  <a:lnTo>
                    <a:pt x="45" y="83"/>
                  </a:lnTo>
                  <a:lnTo>
                    <a:pt x="45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4" name="Freeform 37"/>
            <p:cNvSpPr>
              <a:spLocks noEditPoints="1"/>
            </p:cNvSpPr>
            <p:nvPr userDrawn="1"/>
          </p:nvSpPr>
          <p:spPr bwMode="auto">
            <a:xfrm>
              <a:off x="1308100" y="6734175"/>
              <a:ext cx="7938" cy="9525"/>
            </a:xfrm>
            <a:custGeom>
              <a:avLst/>
              <a:gdLst>
                <a:gd name="T0" fmla="*/ 37 w 38"/>
                <a:gd name="T1" fmla="*/ 14 h 50"/>
                <a:gd name="T2" fmla="*/ 37 w 38"/>
                <a:gd name="T3" fmla="*/ 14 h 50"/>
                <a:gd name="T4" fmla="*/ 37 w 38"/>
                <a:gd name="T5" fmla="*/ 11 h 50"/>
                <a:gd name="T6" fmla="*/ 36 w 38"/>
                <a:gd name="T7" fmla="*/ 8 h 50"/>
                <a:gd name="T8" fmla="*/ 34 w 38"/>
                <a:gd name="T9" fmla="*/ 5 h 50"/>
                <a:gd name="T10" fmla="*/ 32 w 38"/>
                <a:gd name="T11" fmla="*/ 3 h 50"/>
                <a:gd name="T12" fmla="*/ 30 w 38"/>
                <a:gd name="T13" fmla="*/ 2 h 50"/>
                <a:gd name="T14" fmla="*/ 27 w 38"/>
                <a:gd name="T15" fmla="*/ 1 h 50"/>
                <a:gd name="T16" fmla="*/ 19 w 38"/>
                <a:gd name="T17" fmla="*/ 0 h 50"/>
                <a:gd name="T18" fmla="*/ 0 w 38"/>
                <a:gd name="T19" fmla="*/ 0 h 50"/>
                <a:gd name="T20" fmla="*/ 0 w 38"/>
                <a:gd name="T21" fmla="*/ 50 h 50"/>
                <a:gd name="T22" fmla="*/ 8 w 38"/>
                <a:gd name="T23" fmla="*/ 50 h 50"/>
                <a:gd name="T24" fmla="*/ 8 w 38"/>
                <a:gd name="T25" fmla="*/ 29 h 50"/>
                <a:gd name="T26" fmla="*/ 16 w 38"/>
                <a:gd name="T27" fmla="*/ 29 h 50"/>
                <a:gd name="T28" fmla="*/ 29 w 38"/>
                <a:gd name="T29" fmla="*/ 50 h 50"/>
                <a:gd name="T30" fmla="*/ 38 w 38"/>
                <a:gd name="T31" fmla="*/ 50 h 50"/>
                <a:gd name="T32" fmla="*/ 24 w 38"/>
                <a:gd name="T33" fmla="*/ 28 h 50"/>
                <a:gd name="T34" fmla="*/ 24 w 38"/>
                <a:gd name="T35" fmla="*/ 28 h 50"/>
                <a:gd name="T36" fmla="*/ 29 w 38"/>
                <a:gd name="T37" fmla="*/ 27 h 50"/>
                <a:gd name="T38" fmla="*/ 33 w 38"/>
                <a:gd name="T39" fmla="*/ 24 h 50"/>
                <a:gd name="T40" fmla="*/ 36 w 38"/>
                <a:gd name="T41" fmla="*/ 20 h 50"/>
                <a:gd name="T42" fmla="*/ 37 w 38"/>
                <a:gd name="T43" fmla="*/ 14 h 50"/>
                <a:gd name="T44" fmla="*/ 37 w 38"/>
                <a:gd name="T45" fmla="*/ 14 h 50"/>
                <a:gd name="T46" fmla="*/ 8 w 38"/>
                <a:gd name="T47" fmla="*/ 22 h 50"/>
                <a:gd name="T48" fmla="*/ 8 w 38"/>
                <a:gd name="T49" fmla="*/ 7 h 50"/>
                <a:gd name="T50" fmla="*/ 18 w 38"/>
                <a:gd name="T51" fmla="*/ 7 h 50"/>
                <a:gd name="T52" fmla="*/ 18 w 38"/>
                <a:gd name="T53" fmla="*/ 7 h 50"/>
                <a:gd name="T54" fmla="*/ 22 w 38"/>
                <a:gd name="T55" fmla="*/ 7 h 50"/>
                <a:gd name="T56" fmla="*/ 25 w 38"/>
                <a:gd name="T57" fmla="*/ 8 h 50"/>
                <a:gd name="T58" fmla="*/ 28 w 38"/>
                <a:gd name="T59" fmla="*/ 10 h 50"/>
                <a:gd name="T60" fmla="*/ 28 w 38"/>
                <a:gd name="T61" fmla="*/ 12 h 50"/>
                <a:gd name="T62" fmla="*/ 29 w 38"/>
                <a:gd name="T63" fmla="*/ 14 h 50"/>
                <a:gd name="T64" fmla="*/ 29 w 38"/>
                <a:gd name="T65" fmla="*/ 14 h 50"/>
                <a:gd name="T66" fmla="*/ 28 w 38"/>
                <a:gd name="T67" fmla="*/ 18 h 50"/>
                <a:gd name="T68" fmla="*/ 25 w 38"/>
                <a:gd name="T69" fmla="*/ 20 h 50"/>
                <a:gd name="T70" fmla="*/ 21 w 38"/>
                <a:gd name="T71" fmla="*/ 21 h 50"/>
                <a:gd name="T72" fmla="*/ 17 w 38"/>
                <a:gd name="T73" fmla="*/ 22 h 50"/>
                <a:gd name="T74" fmla="*/ 8 w 38"/>
                <a:gd name="T75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0">
                  <a:moveTo>
                    <a:pt x="37" y="14"/>
                  </a:moveTo>
                  <a:lnTo>
                    <a:pt x="37" y="14"/>
                  </a:lnTo>
                  <a:lnTo>
                    <a:pt x="37" y="11"/>
                  </a:lnTo>
                  <a:lnTo>
                    <a:pt x="36" y="8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8" y="50"/>
                  </a:lnTo>
                  <a:lnTo>
                    <a:pt x="8" y="29"/>
                  </a:lnTo>
                  <a:lnTo>
                    <a:pt x="16" y="29"/>
                  </a:lnTo>
                  <a:lnTo>
                    <a:pt x="29" y="50"/>
                  </a:lnTo>
                  <a:lnTo>
                    <a:pt x="38" y="5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9" y="27"/>
                  </a:lnTo>
                  <a:lnTo>
                    <a:pt x="33" y="24"/>
                  </a:lnTo>
                  <a:lnTo>
                    <a:pt x="36" y="20"/>
                  </a:lnTo>
                  <a:lnTo>
                    <a:pt x="37" y="14"/>
                  </a:lnTo>
                  <a:lnTo>
                    <a:pt x="37" y="14"/>
                  </a:lnTo>
                  <a:close/>
                  <a:moveTo>
                    <a:pt x="8" y="22"/>
                  </a:moveTo>
                  <a:lnTo>
                    <a:pt x="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5" y="20"/>
                  </a:lnTo>
                  <a:lnTo>
                    <a:pt x="21" y="21"/>
                  </a:lnTo>
                  <a:lnTo>
                    <a:pt x="17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5" name="Freeform 38"/>
            <p:cNvSpPr>
              <a:spLocks noEditPoints="1"/>
            </p:cNvSpPr>
            <p:nvPr userDrawn="1"/>
          </p:nvSpPr>
          <p:spPr bwMode="auto">
            <a:xfrm>
              <a:off x="1035050" y="6526213"/>
              <a:ext cx="285750" cy="201612"/>
            </a:xfrm>
            <a:custGeom>
              <a:avLst/>
              <a:gdLst>
                <a:gd name="T0" fmla="*/ 0 w 1438"/>
                <a:gd name="T1" fmla="*/ 1014 h 1014"/>
                <a:gd name="T2" fmla="*/ 298 w 1438"/>
                <a:gd name="T3" fmla="*/ 999 h 1014"/>
                <a:gd name="T4" fmla="*/ 272 w 1438"/>
                <a:gd name="T5" fmla="*/ 763 h 1014"/>
                <a:gd name="T6" fmla="*/ 197 w 1438"/>
                <a:gd name="T7" fmla="*/ 834 h 1014"/>
                <a:gd name="T8" fmla="*/ 271 w 1438"/>
                <a:gd name="T9" fmla="*/ 675 h 1014"/>
                <a:gd name="T10" fmla="*/ 357 w 1438"/>
                <a:gd name="T11" fmla="*/ 634 h 1014"/>
                <a:gd name="T12" fmla="*/ 431 w 1438"/>
                <a:gd name="T13" fmla="*/ 577 h 1014"/>
                <a:gd name="T14" fmla="*/ 484 w 1438"/>
                <a:gd name="T15" fmla="*/ 265 h 1014"/>
                <a:gd name="T16" fmla="*/ 506 w 1438"/>
                <a:gd name="T17" fmla="*/ 231 h 1014"/>
                <a:gd name="T18" fmla="*/ 574 w 1438"/>
                <a:gd name="T19" fmla="*/ 217 h 1014"/>
                <a:gd name="T20" fmla="*/ 653 w 1438"/>
                <a:gd name="T21" fmla="*/ 217 h 1014"/>
                <a:gd name="T22" fmla="*/ 683 w 1438"/>
                <a:gd name="T23" fmla="*/ 244 h 1014"/>
                <a:gd name="T24" fmla="*/ 726 w 1438"/>
                <a:gd name="T25" fmla="*/ 519 h 1014"/>
                <a:gd name="T26" fmla="*/ 736 w 1438"/>
                <a:gd name="T27" fmla="*/ 485 h 1014"/>
                <a:gd name="T28" fmla="*/ 781 w 1438"/>
                <a:gd name="T29" fmla="*/ 320 h 1014"/>
                <a:gd name="T30" fmla="*/ 806 w 1438"/>
                <a:gd name="T31" fmla="*/ 307 h 1014"/>
                <a:gd name="T32" fmla="*/ 894 w 1438"/>
                <a:gd name="T33" fmla="*/ 305 h 1014"/>
                <a:gd name="T34" fmla="*/ 922 w 1438"/>
                <a:gd name="T35" fmla="*/ 330 h 1014"/>
                <a:gd name="T36" fmla="*/ 1030 w 1438"/>
                <a:gd name="T37" fmla="*/ 574 h 1014"/>
                <a:gd name="T38" fmla="*/ 1140 w 1438"/>
                <a:gd name="T39" fmla="*/ 580 h 1014"/>
                <a:gd name="T40" fmla="*/ 1240 w 1438"/>
                <a:gd name="T41" fmla="*/ 610 h 1014"/>
                <a:gd name="T42" fmla="*/ 1275 w 1438"/>
                <a:gd name="T43" fmla="*/ 718 h 1014"/>
                <a:gd name="T44" fmla="*/ 1267 w 1438"/>
                <a:gd name="T45" fmla="*/ 834 h 1014"/>
                <a:gd name="T46" fmla="*/ 1259 w 1438"/>
                <a:gd name="T47" fmla="*/ 822 h 1014"/>
                <a:gd name="T48" fmla="*/ 1242 w 1438"/>
                <a:gd name="T49" fmla="*/ 740 h 1014"/>
                <a:gd name="T50" fmla="*/ 322 w 1438"/>
                <a:gd name="T51" fmla="*/ 628 h 1014"/>
                <a:gd name="T52" fmla="*/ 291 w 1438"/>
                <a:gd name="T53" fmla="*/ 600 h 1014"/>
                <a:gd name="T54" fmla="*/ 293 w 1438"/>
                <a:gd name="T55" fmla="*/ 553 h 1014"/>
                <a:gd name="T56" fmla="*/ 320 w 1438"/>
                <a:gd name="T57" fmla="*/ 532 h 1014"/>
                <a:gd name="T58" fmla="*/ 353 w 1438"/>
                <a:gd name="T59" fmla="*/ 561 h 1014"/>
                <a:gd name="T60" fmla="*/ 349 w 1438"/>
                <a:gd name="T61" fmla="*/ 609 h 1014"/>
                <a:gd name="T62" fmla="*/ 322 w 1438"/>
                <a:gd name="T63" fmla="*/ 628 h 1014"/>
                <a:gd name="T64" fmla="*/ 567 w 1438"/>
                <a:gd name="T65" fmla="*/ 186 h 1014"/>
                <a:gd name="T66" fmla="*/ 539 w 1438"/>
                <a:gd name="T67" fmla="*/ 135 h 1014"/>
                <a:gd name="T68" fmla="*/ 551 w 1438"/>
                <a:gd name="T69" fmla="*/ 78 h 1014"/>
                <a:gd name="T70" fmla="*/ 579 w 1438"/>
                <a:gd name="T71" fmla="*/ 58 h 1014"/>
                <a:gd name="T72" fmla="*/ 606 w 1438"/>
                <a:gd name="T73" fmla="*/ 64 h 1014"/>
                <a:gd name="T74" fmla="*/ 635 w 1438"/>
                <a:gd name="T75" fmla="*/ 113 h 1014"/>
                <a:gd name="T76" fmla="*/ 624 w 1438"/>
                <a:gd name="T77" fmla="*/ 167 h 1014"/>
                <a:gd name="T78" fmla="*/ 594 w 1438"/>
                <a:gd name="T79" fmla="*/ 193 h 1014"/>
                <a:gd name="T80" fmla="*/ 829 w 1438"/>
                <a:gd name="T81" fmla="*/ 289 h 1014"/>
                <a:gd name="T82" fmla="*/ 800 w 1438"/>
                <a:gd name="T83" fmla="*/ 245 h 1014"/>
                <a:gd name="T84" fmla="*/ 804 w 1438"/>
                <a:gd name="T85" fmla="*/ 202 h 1014"/>
                <a:gd name="T86" fmla="*/ 833 w 1438"/>
                <a:gd name="T87" fmla="*/ 173 h 1014"/>
                <a:gd name="T88" fmla="*/ 855 w 1438"/>
                <a:gd name="T89" fmla="*/ 178 h 1014"/>
                <a:gd name="T90" fmla="*/ 883 w 1438"/>
                <a:gd name="T91" fmla="*/ 241 h 1014"/>
                <a:gd name="T92" fmla="*/ 863 w 1438"/>
                <a:gd name="T93" fmla="*/ 283 h 1014"/>
                <a:gd name="T94" fmla="*/ 1182 w 1438"/>
                <a:gd name="T95" fmla="*/ 579 h 1014"/>
                <a:gd name="T96" fmla="*/ 1157 w 1438"/>
                <a:gd name="T97" fmla="*/ 556 h 1014"/>
                <a:gd name="T98" fmla="*/ 1161 w 1438"/>
                <a:gd name="T99" fmla="*/ 512 h 1014"/>
                <a:gd name="T100" fmla="*/ 1194 w 1438"/>
                <a:gd name="T101" fmla="*/ 483 h 1014"/>
                <a:gd name="T102" fmla="*/ 1221 w 1438"/>
                <a:gd name="T103" fmla="*/ 502 h 1014"/>
                <a:gd name="T104" fmla="*/ 1223 w 1438"/>
                <a:gd name="T105" fmla="*/ 539 h 1014"/>
                <a:gd name="T106" fmla="*/ 1197 w 1438"/>
                <a:gd name="T107" fmla="*/ 575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8" h="1014">
                  <a:moveTo>
                    <a:pt x="999" y="437"/>
                  </a:moveTo>
                  <a:lnTo>
                    <a:pt x="999" y="0"/>
                  </a:lnTo>
                  <a:lnTo>
                    <a:pt x="442" y="0"/>
                  </a:lnTo>
                  <a:lnTo>
                    <a:pt x="442" y="437"/>
                  </a:lnTo>
                  <a:lnTo>
                    <a:pt x="0" y="437"/>
                  </a:lnTo>
                  <a:lnTo>
                    <a:pt x="0" y="1014"/>
                  </a:lnTo>
                  <a:lnTo>
                    <a:pt x="292" y="1014"/>
                  </a:lnTo>
                  <a:lnTo>
                    <a:pt x="292" y="1014"/>
                  </a:lnTo>
                  <a:lnTo>
                    <a:pt x="295" y="1011"/>
                  </a:lnTo>
                  <a:lnTo>
                    <a:pt x="296" y="1007"/>
                  </a:lnTo>
                  <a:lnTo>
                    <a:pt x="297" y="1003"/>
                  </a:lnTo>
                  <a:lnTo>
                    <a:pt x="298" y="999"/>
                  </a:lnTo>
                  <a:lnTo>
                    <a:pt x="279" y="765"/>
                  </a:lnTo>
                  <a:lnTo>
                    <a:pt x="279" y="765"/>
                  </a:lnTo>
                  <a:lnTo>
                    <a:pt x="279" y="762"/>
                  </a:lnTo>
                  <a:lnTo>
                    <a:pt x="277" y="760"/>
                  </a:lnTo>
                  <a:lnTo>
                    <a:pt x="275" y="761"/>
                  </a:lnTo>
                  <a:lnTo>
                    <a:pt x="272" y="763"/>
                  </a:lnTo>
                  <a:lnTo>
                    <a:pt x="205" y="834"/>
                  </a:lnTo>
                  <a:lnTo>
                    <a:pt x="205" y="834"/>
                  </a:lnTo>
                  <a:lnTo>
                    <a:pt x="203" y="836"/>
                  </a:lnTo>
                  <a:lnTo>
                    <a:pt x="201" y="836"/>
                  </a:lnTo>
                  <a:lnTo>
                    <a:pt x="199" y="835"/>
                  </a:lnTo>
                  <a:lnTo>
                    <a:pt x="197" y="834"/>
                  </a:lnTo>
                  <a:lnTo>
                    <a:pt x="195" y="832"/>
                  </a:lnTo>
                  <a:lnTo>
                    <a:pt x="194" y="830"/>
                  </a:lnTo>
                  <a:lnTo>
                    <a:pt x="194" y="827"/>
                  </a:lnTo>
                  <a:lnTo>
                    <a:pt x="194" y="825"/>
                  </a:lnTo>
                  <a:lnTo>
                    <a:pt x="271" y="675"/>
                  </a:lnTo>
                  <a:lnTo>
                    <a:pt x="271" y="675"/>
                  </a:lnTo>
                  <a:lnTo>
                    <a:pt x="273" y="671"/>
                  </a:lnTo>
                  <a:lnTo>
                    <a:pt x="276" y="667"/>
                  </a:lnTo>
                  <a:lnTo>
                    <a:pt x="284" y="660"/>
                  </a:lnTo>
                  <a:lnTo>
                    <a:pt x="293" y="653"/>
                  </a:lnTo>
                  <a:lnTo>
                    <a:pt x="301" y="649"/>
                  </a:lnTo>
                  <a:lnTo>
                    <a:pt x="357" y="634"/>
                  </a:lnTo>
                  <a:lnTo>
                    <a:pt x="357" y="634"/>
                  </a:lnTo>
                  <a:lnTo>
                    <a:pt x="363" y="632"/>
                  </a:lnTo>
                  <a:lnTo>
                    <a:pt x="369" y="629"/>
                  </a:lnTo>
                  <a:lnTo>
                    <a:pt x="377" y="625"/>
                  </a:lnTo>
                  <a:lnTo>
                    <a:pt x="431" y="577"/>
                  </a:lnTo>
                  <a:lnTo>
                    <a:pt x="431" y="577"/>
                  </a:lnTo>
                  <a:lnTo>
                    <a:pt x="437" y="573"/>
                  </a:lnTo>
                  <a:lnTo>
                    <a:pt x="440" y="569"/>
                  </a:lnTo>
                  <a:lnTo>
                    <a:pt x="442" y="563"/>
                  </a:lnTo>
                  <a:lnTo>
                    <a:pt x="444" y="554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6" y="257"/>
                  </a:lnTo>
                  <a:lnTo>
                    <a:pt x="489" y="250"/>
                  </a:lnTo>
                  <a:lnTo>
                    <a:pt x="492" y="244"/>
                  </a:lnTo>
                  <a:lnTo>
                    <a:pt x="496" y="239"/>
                  </a:lnTo>
                  <a:lnTo>
                    <a:pt x="500" y="235"/>
                  </a:lnTo>
                  <a:lnTo>
                    <a:pt x="506" y="231"/>
                  </a:lnTo>
                  <a:lnTo>
                    <a:pt x="512" y="229"/>
                  </a:lnTo>
                  <a:lnTo>
                    <a:pt x="519" y="226"/>
                  </a:lnTo>
                  <a:lnTo>
                    <a:pt x="519" y="226"/>
                  </a:lnTo>
                  <a:lnTo>
                    <a:pt x="533" y="223"/>
                  </a:lnTo>
                  <a:lnTo>
                    <a:pt x="551" y="220"/>
                  </a:lnTo>
                  <a:lnTo>
                    <a:pt x="574" y="217"/>
                  </a:lnTo>
                  <a:lnTo>
                    <a:pt x="604" y="215"/>
                  </a:lnTo>
                  <a:lnTo>
                    <a:pt x="604" y="215"/>
                  </a:lnTo>
                  <a:lnTo>
                    <a:pt x="642" y="216"/>
                  </a:lnTo>
                  <a:lnTo>
                    <a:pt x="642" y="216"/>
                  </a:lnTo>
                  <a:lnTo>
                    <a:pt x="648" y="216"/>
                  </a:lnTo>
                  <a:lnTo>
                    <a:pt x="653" y="217"/>
                  </a:lnTo>
                  <a:lnTo>
                    <a:pt x="658" y="219"/>
                  </a:lnTo>
                  <a:lnTo>
                    <a:pt x="663" y="221"/>
                  </a:lnTo>
                  <a:lnTo>
                    <a:pt x="670" y="226"/>
                  </a:lnTo>
                  <a:lnTo>
                    <a:pt x="676" y="232"/>
                  </a:lnTo>
                  <a:lnTo>
                    <a:pt x="680" y="238"/>
                  </a:lnTo>
                  <a:lnTo>
                    <a:pt x="683" y="244"/>
                  </a:lnTo>
                  <a:lnTo>
                    <a:pt x="686" y="253"/>
                  </a:lnTo>
                  <a:lnTo>
                    <a:pt x="686" y="253"/>
                  </a:lnTo>
                  <a:lnTo>
                    <a:pt x="706" y="388"/>
                  </a:lnTo>
                  <a:lnTo>
                    <a:pt x="725" y="515"/>
                  </a:lnTo>
                  <a:lnTo>
                    <a:pt x="725" y="515"/>
                  </a:lnTo>
                  <a:lnTo>
                    <a:pt x="726" y="519"/>
                  </a:lnTo>
                  <a:lnTo>
                    <a:pt x="727" y="519"/>
                  </a:lnTo>
                  <a:lnTo>
                    <a:pt x="728" y="519"/>
                  </a:lnTo>
                  <a:lnTo>
                    <a:pt x="729" y="517"/>
                  </a:lnTo>
                  <a:lnTo>
                    <a:pt x="730" y="515"/>
                  </a:lnTo>
                  <a:lnTo>
                    <a:pt x="730" y="515"/>
                  </a:lnTo>
                  <a:lnTo>
                    <a:pt x="736" y="485"/>
                  </a:lnTo>
                  <a:lnTo>
                    <a:pt x="736" y="485"/>
                  </a:lnTo>
                  <a:lnTo>
                    <a:pt x="770" y="339"/>
                  </a:lnTo>
                  <a:lnTo>
                    <a:pt x="770" y="339"/>
                  </a:lnTo>
                  <a:lnTo>
                    <a:pt x="773" y="331"/>
                  </a:lnTo>
                  <a:lnTo>
                    <a:pt x="776" y="325"/>
                  </a:lnTo>
                  <a:lnTo>
                    <a:pt x="781" y="320"/>
                  </a:lnTo>
                  <a:lnTo>
                    <a:pt x="786" y="315"/>
                  </a:lnTo>
                  <a:lnTo>
                    <a:pt x="791" y="312"/>
                  </a:lnTo>
                  <a:lnTo>
                    <a:pt x="796" y="310"/>
                  </a:lnTo>
                  <a:lnTo>
                    <a:pt x="801" y="308"/>
                  </a:lnTo>
                  <a:lnTo>
                    <a:pt x="806" y="307"/>
                  </a:lnTo>
                  <a:lnTo>
                    <a:pt x="806" y="307"/>
                  </a:lnTo>
                  <a:lnTo>
                    <a:pt x="843" y="304"/>
                  </a:lnTo>
                  <a:lnTo>
                    <a:pt x="866" y="303"/>
                  </a:lnTo>
                  <a:lnTo>
                    <a:pt x="883" y="303"/>
                  </a:lnTo>
                  <a:lnTo>
                    <a:pt x="883" y="303"/>
                  </a:lnTo>
                  <a:lnTo>
                    <a:pt x="888" y="303"/>
                  </a:lnTo>
                  <a:lnTo>
                    <a:pt x="894" y="305"/>
                  </a:lnTo>
                  <a:lnTo>
                    <a:pt x="899" y="307"/>
                  </a:lnTo>
                  <a:lnTo>
                    <a:pt x="904" y="310"/>
                  </a:lnTo>
                  <a:lnTo>
                    <a:pt x="909" y="313"/>
                  </a:lnTo>
                  <a:lnTo>
                    <a:pt x="914" y="318"/>
                  </a:lnTo>
                  <a:lnTo>
                    <a:pt x="918" y="324"/>
                  </a:lnTo>
                  <a:lnTo>
                    <a:pt x="922" y="330"/>
                  </a:lnTo>
                  <a:lnTo>
                    <a:pt x="1019" y="568"/>
                  </a:lnTo>
                  <a:lnTo>
                    <a:pt x="1019" y="568"/>
                  </a:lnTo>
                  <a:lnTo>
                    <a:pt x="1020" y="571"/>
                  </a:lnTo>
                  <a:lnTo>
                    <a:pt x="1022" y="572"/>
                  </a:lnTo>
                  <a:lnTo>
                    <a:pt x="1026" y="574"/>
                  </a:lnTo>
                  <a:lnTo>
                    <a:pt x="1030" y="574"/>
                  </a:lnTo>
                  <a:lnTo>
                    <a:pt x="1033" y="574"/>
                  </a:lnTo>
                  <a:lnTo>
                    <a:pt x="1121" y="578"/>
                  </a:lnTo>
                  <a:lnTo>
                    <a:pt x="1121" y="578"/>
                  </a:lnTo>
                  <a:lnTo>
                    <a:pt x="1131" y="579"/>
                  </a:lnTo>
                  <a:lnTo>
                    <a:pt x="1136" y="579"/>
                  </a:lnTo>
                  <a:lnTo>
                    <a:pt x="1140" y="580"/>
                  </a:lnTo>
                  <a:lnTo>
                    <a:pt x="1223" y="598"/>
                  </a:lnTo>
                  <a:lnTo>
                    <a:pt x="1223" y="598"/>
                  </a:lnTo>
                  <a:lnTo>
                    <a:pt x="1228" y="599"/>
                  </a:lnTo>
                  <a:lnTo>
                    <a:pt x="1234" y="603"/>
                  </a:lnTo>
                  <a:lnTo>
                    <a:pt x="1237" y="606"/>
                  </a:lnTo>
                  <a:lnTo>
                    <a:pt x="1240" y="610"/>
                  </a:lnTo>
                  <a:lnTo>
                    <a:pt x="1243" y="614"/>
                  </a:lnTo>
                  <a:lnTo>
                    <a:pt x="1245" y="620"/>
                  </a:lnTo>
                  <a:lnTo>
                    <a:pt x="1268" y="697"/>
                  </a:lnTo>
                  <a:lnTo>
                    <a:pt x="1268" y="697"/>
                  </a:lnTo>
                  <a:lnTo>
                    <a:pt x="1273" y="709"/>
                  </a:lnTo>
                  <a:lnTo>
                    <a:pt x="1275" y="718"/>
                  </a:lnTo>
                  <a:lnTo>
                    <a:pt x="1276" y="728"/>
                  </a:lnTo>
                  <a:lnTo>
                    <a:pt x="1275" y="742"/>
                  </a:lnTo>
                  <a:lnTo>
                    <a:pt x="1269" y="821"/>
                  </a:lnTo>
                  <a:lnTo>
                    <a:pt x="1269" y="821"/>
                  </a:lnTo>
                  <a:lnTo>
                    <a:pt x="1268" y="829"/>
                  </a:lnTo>
                  <a:lnTo>
                    <a:pt x="1267" y="834"/>
                  </a:lnTo>
                  <a:lnTo>
                    <a:pt x="1265" y="837"/>
                  </a:lnTo>
                  <a:lnTo>
                    <a:pt x="1264" y="838"/>
                  </a:lnTo>
                  <a:lnTo>
                    <a:pt x="1262" y="837"/>
                  </a:lnTo>
                  <a:lnTo>
                    <a:pt x="1261" y="834"/>
                  </a:lnTo>
                  <a:lnTo>
                    <a:pt x="1260" y="829"/>
                  </a:lnTo>
                  <a:lnTo>
                    <a:pt x="1259" y="822"/>
                  </a:lnTo>
                  <a:lnTo>
                    <a:pt x="1245" y="740"/>
                  </a:lnTo>
                  <a:lnTo>
                    <a:pt x="1245" y="740"/>
                  </a:lnTo>
                  <a:lnTo>
                    <a:pt x="1244" y="737"/>
                  </a:lnTo>
                  <a:lnTo>
                    <a:pt x="1244" y="737"/>
                  </a:lnTo>
                  <a:lnTo>
                    <a:pt x="1243" y="738"/>
                  </a:lnTo>
                  <a:lnTo>
                    <a:pt x="1242" y="740"/>
                  </a:lnTo>
                  <a:lnTo>
                    <a:pt x="1242" y="1014"/>
                  </a:lnTo>
                  <a:lnTo>
                    <a:pt x="1438" y="1014"/>
                  </a:lnTo>
                  <a:lnTo>
                    <a:pt x="1438" y="437"/>
                  </a:lnTo>
                  <a:lnTo>
                    <a:pt x="999" y="437"/>
                  </a:lnTo>
                  <a:close/>
                  <a:moveTo>
                    <a:pt x="322" y="628"/>
                  </a:moveTo>
                  <a:lnTo>
                    <a:pt x="322" y="628"/>
                  </a:lnTo>
                  <a:lnTo>
                    <a:pt x="317" y="627"/>
                  </a:lnTo>
                  <a:lnTo>
                    <a:pt x="311" y="625"/>
                  </a:lnTo>
                  <a:lnTo>
                    <a:pt x="305" y="621"/>
                  </a:lnTo>
                  <a:lnTo>
                    <a:pt x="300" y="616"/>
                  </a:lnTo>
                  <a:lnTo>
                    <a:pt x="295" y="609"/>
                  </a:lnTo>
                  <a:lnTo>
                    <a:pt x="291" y="600"/>
                  </a:lnTo>
                  <a:lnTo>
                    <a:pt x="288" y="588"/>
                  </a:lnTo>
                  <a:lnTo>
                    <a:pt x="288" y="575"/>
                  </a:lnTo>
                  <a:lnTo>
                    <a:pt x="288" y="575"/>
                  </a:lnTo>
                  <a:lnTo>
                    <a:pt x="288" y="567"/>
                  </a:lnTo>
                  <a:lnTo>
                    <a:pt x="290" y="560"/>
                  </a:lnTo>
                  <a:lnTo>
                    <a:pt x="293" y="553"/>
                  </a:lnTo>
                  <a:lnTo>
                    <a:pt x="298" y="546"/>
                  </a:lnTo>
                  <a:lnTo>
                    <a:pt x="302" y="540"/>
                  </a:lnTo>
                  <a:lnTo>
                    <a:pt x="308" y="536"/>
                  </a:lnTo>
                  <a:lnTo>
                    <a:pt x="314" y="533"/>
                  </a:lnTo>
                  <a:lnTo>
                    <a:pt x="320" y="532"/>
                  </a:lnTo>
                  <a:lnTo>
                    <a:pt x="320" y="532"/>
                  </a:lnTo>
                  <a:lnTo>
                    <a:pt x="327" y="533"/>
                  </a:lnTo>
                  <a:lnTo>
                    <a:pt x="333" y="535"/>
                  </a:lnTo>
                  <a:lnTo>
                    <a:pt x="339" y="540"/>
                  </a:lnTo>
                  <a:lnTo>
                    <a:pt x="344" y="545"/>
                  </a:lnTo>
                  <a:lnTo>
                    <a:pt x="349" y="552"/>
                  </a:lnTo>
                  <a:lnTo>
                    <a:pt x="353" y="561"/>
                  </a:lnTo>
                  <a:lnTo>
                    <a:pt x="355" y="570"/>
                  </a:lnTo>
                  <a:lnTo>
                    <a:pt x="356" y="581"/>
                  </a:lnTo>
                  <a:lnTo>
                    <a:pt x="356" y="581"/>
                  </a:lnTo>
                  <a:lnTo>
                    <a:pt x="355" y="592"/>
                  </a:lnTo>
                  <a:lnTo>
                    <a:pt x="352" y="601"/>
                  </a:lnTo>
                  <a:lnTo>
                    <a:pt x="349" y="609"/>
                  </a:lnTo>
                  <a:lnTo>
                    <a:pt x="344" y="616"/>
                  </a:lnTo>
                  <a:lnTo>
                    <a:pt x="339" y="621"/>
                  </a:lnTo>
                  <a:lnTo>
                    <a:pt x="333" y="625"/>
                  </a:lnTo>
                  <a:lnTo>
                    <a:pt x="327" y="627"/>
                  </a:lnTo>
                  <a:lnTo>
                    <a:pt x="322" y="628"/>
                  </a:lnTo>
                  <a:lnTo>
                    <a:pt x="322" y="628"/>
                  </a:lnTo>
                  <a:close/>
                  <a:moveTo>
                    <a:pt x="588" y="194"/>
                  </a:moveTo>
                  <a:lnTo>
                    <a:pt x="588" y="194"/>
                  </a:lnTo>
                  <a:lnTo>
                    <a:pt x="582" y="193"/>
                  </a:lnTo>
                  <a:lnTo>
                    <a:pt x="577" y="192"/>
                  </a:lnTo>
                  <a:lnTo>
                    <a:pt x="572" y="189"/>
                  </a:lnTo>
                  <a:lnTo>
                    <a:pt x="567" y="186"/>
                  </a:lnTo>
                  <a:lnTo>
                    <a:pt x="562" y="183"/>
                  </a:lnTo>
                  <a:lnTo>
                    <a:pt x="558" y="178"/>
                  </a:lnTo>
                  <a:lnTo>
                    <a:pt x="551" y="168"/>
                  </a:lnTo>
                  <a:lnTo>
                    <a:pt x="545" y="157"/>
                  </a:lnTo>
                  <a:lnTo>
                    <a:pt x="541" y="146"/>
                  </a:lnTo>
                  <a:lnTo>
                    <a:pt x="539" y="135"/>
                  </a:lnTo>
                  <a:lnTo>
                    <a:pt x="538" y="125"/>
                  </a:lnTo>
                  <a:lnTo>
                    <a:pt x="538" y="125"/>
                  </a:lnTo>
                  <a:lnTo>
                    <a:pt x="539" y="113"/>
                  </a:lnTo>
                  <a:lnTo>
                    <a:pt x="541" y="101"/>
                  </a:lnTo>
                  <a:lnTo>
                    <a:pt x="545" y="89"/>
                  </a:lnTo>
                  <a:lnTo>
                    <a:pt x="551" y="78"/>
                  </a:lnTo>
                  <a:lnTo>
                    <a:pt x="557" y="70"/>
                  </a:lnTo>
                  <a:lnTo>
                    <a:pt x="561" y="66"/>
                  </a:lnTo>
                  <a:lnTo>
                    <a:pt x="565" y="63"/>
                  </a:lnTo>
                  <a:lnTo>
                    <a:pt x="570" y="61"/>
                  </a:lnTo>
                  <a:lnTo>
                    <a:pt x="574" y="59"/>
                  </a:lnTo>
                  <a:lnTo>
                    <a:pt x="579" y="58"/>
                  </a:lnTo>
                  <a:lnTo>
                    <a:pt x="585" y="57"/>
                  </a:lnTo>
                  <a:lnTo>
                    <a:pt x="585" y="57"/>
                  </a:lnTo>
                  <a:lnTo>
                    <a:pt x="591" y="58"/>
                  </a:lnTo>
                  <a:lnTo>
                    <a:pt x="596" y="59"/>
                  </a:lnTo>
                  <a:lnTo>
                    <a:pt x="601" y="61"/>
                  </a:lnTo>
                  <a:lnTo>
                    <a:pt x="606" y="64"/>
                  </a:lnTo>
                  <a:lnTo>
                    <a:pt x="611" y="67"/>
                  </a:lnTo>
                  <a:lnTo>
                    <a:pt x="615" y="71"/>
                  </a:lnTo>
                  <a:lnTo>
                    <a:pt x="622" y="80"/>
                  </a:lnTo>
                  <a:lnTo>
                    <a:pt x="627" y="92"/>
                  </a:lnTo>
                  <a:lnTo>
                    <a:pt x="631" y="102"/>
                  </a:lnTo>
                  <a:lnTo>
                    <a:pt x="635" y="113"/>
                  </a:lnTo>
                  <a:lnTo>
                    <a:pt x="635" y="123"/>
                  </a:lnTo>
                  <a:lnTo>
                    <a:pt x="635" y="123"/>
                  </a:lnTo>
                  <a:lnTo>
                    <a:pt x="635" y="132"/>
                  </a:lnTo>
                  <a:lnTo>
                    <a:pt x="633" y="143"/>
                  </a:lnTo>
                  <a:lnTo>
                    <a:pt x="628" y="155"/>
                  </a:lnTo>
                  <a:lnTo>
                    <a:pt x="624" y="167"/>
                  </a:lnTo>
                  <a:lnTo>
                    <a:pt x="617" y="177"/>
                  </a:lnTo>
                  <a:lnTo>
                    <a:pt x="613" y="182"/>
                  </a:lnTo>
                  <a:lnTo>
                    <a:pt x="609" y="186"/>
                  </a:lnTo>
                  <a:lnTo>
                    <a:pt x="605" y="189"/>
                  </a:lnTo>
                  <a:lnTo>
                    <a:pt x="600" y="192"/>
                  </a:lnTo>
                  <a:lnTo>
                    <a:pt x="594" y="193"/>
                  </a:lnTo>
                  <a:lnTo>
                    <a:pt x="588" y="194"/>
                  </a:lnTo>
                  <a:lnTo>
                    <a:pt x="588" y="194"/>
                  </a:lnTo>
                  <a:close/>
                  <a:moveTo>
                    <a:pt x="843" y="293"/>
                  </a:moveTo>
                  <a:lnTo>
                    <a:pt x="843" y="293"/>
                  </a:lnTo>
                  <a:lnTo>
                    <a:pt x="836" y="292"/>
                  </a:lnTo>
                  <a:lnTo>
                    <a:pt x="829" y="289"/>
                  </a:lnTo>
                  <a:lnTo>
                    <a:pt x="822" y="285"/>
                  </a:lnTo>
                  <a:lnTo>
                    <a:pt x="814" y="278"/>
                  </a:lnTo>
                  <a:lnTo>
                    <a:pt x="808" y="269"/>
                  </a:lnTo>
                  <a:lnTo>
                    <a:pt x="803" y="258"/>
                  </a:lnTo>
                  <a:lnTo>
                    <a:pt x="801" y="252"/>
                  </a:lnTo>
                  <a:lnTo>
                    <a:pt x="800" y="245"/>
                  </a:lnTo>
                  <a:lnTo>
                    <a:pt x="799" y="238"/>
                  </a:lnTo>
                  <a:lnTo>
                    <a:pt x="798" y="231"/>
                  </a:lnTo>
                  <a:lnTo>
                    <a:pt x="798" y="231"/>
                  </a:lnTo>
                  <a:lnTo>
                    <a:pt x="799" y="221"/>
                  </a:lnTo>
                  <a:lnTo>
                    <a:pt x="801" y="211"/>
                  </a:lnTo>
                  <a:lnTo>
                    <a:pt x="804" y="202"/>
                  </a:lnTo>
                  <a:lnTo>
                    <a:pt x="809" y="193"/>
                  </a:lnTo>
                  <a:lnTo>
                    <a:pt x="814" y="185"/>
                  </a:lnTo>
                  <a:lnTo>
                    <a:pt x="821" y="179"/>
                  </a:lnTo>
                  <a:lnTo>
                    <a:pt x="825" y="176"/>
                  </a:lnTo>
                  <a:lnTo>
                    <a:pt x="829" y="174"/>
                  </a:lnTo>
                  <a:lnTo>
                    <a:pt x="833" y="173"/>
                  </a:lnTo>
                  <a:lnTo>
                    <a:pt x="838" y="173"/>
                  </a:lnTo>
                  <a:lnTo>
                    <a:pt x="838" y="173"/>
                  </a:lnTo>
                  <a:lnTo>
                    <a:pt x="843" y="173"/>
                  </a:lnTo>
                  <a:lnTo>
                    <a:pt x="847" y="174"/>
                  </a:lnTo>
                  <a:lnTo>
                    <a:pt x="851" y="176"/>
                  </a:lnTo>
                  <a:lnTo>
                    <a:pt x="855" y="178"/>
                  </a:lnTo>
                  <a:lnTo>
                    <a:pt x="863" y="184"/>
                  </a:lnTo>
                  <a:lnTo>
                    <a:pt x="869" y="192"/>
                  </a:lnTo>
                  <a:lnTo>
                    <a:pt x="875" y="202"/>
                  </a:lnTo>
                  <a:lnTo>
                    <a:pt x="880" y="214"/>
                  </a:lnTo>
                  <a:lnTo>
                    <a:pt x="882" y="227"/>
                  </a:lnTo>
                  <a:lnTo>
                    <a:pt x="883" y="241"/>
                  </a:lnTo>
                  <a:lnTo>
                    <a:pt x="883" y="241"/>
                  </a:lnTo>
                  <a:lnTo>
                    <a:pt x="882" y="250"/>
                  </a:lnTo>
                  <a:lnTo>
                    <a:pt x="878" y="259"/>
                  </a:lnTo>
                  <a:lnTo>
                    <a:pt x="874" y="267"/>
                  </a:lnTo>
                  <a:lnTo>
                    <a:pt x="869" y="276"/>
                  </a:lnTo>
                  <a:lnTo>
                    <a:pt x="863" y="283"/>
                  </a:lnTo>
                  <a:lnTo>
                    <a:pt x="856" y="288"/>
                  </a:lnTo>
                  <a:lnTo>
                    <a:pt x="849" y="292"/>
                  </a:lnTo>
                  <a:lnTo>
                    <a:pt x="843" y="293"/>
                  </a:lnTo>
                  <a:lnTo>
                    <a:pt x="843" y="293"/>
                  </a:lnTo>
                  <a:close/>
                  <a:moveTo>
                    <a:pt x="1182" y="579"/>
                  </a:moveTo>
                  <a:lnTo>
                    <a:pt x="1182" y="579"/>
                  </a:lnTo>
                  <a:lnTo>
                    <a:pt x="1178" y="578"/>
                  </a:lnTo>
                  <a:lnTo>
                    <a:pt x="1173" y="576"/>
                  </a:lnTo>
                  <a:lnTo>
                    <a:pt x="1168" y="573"/>
                  </a:lnTo>
                  <a:lnTo>
                    <a:pt x="1164" y="568"/>
                  </a:lnTo>
                  <a:lnTo>
                    <a:pt x="1160" y="563"/>
                  </a:lnTo>
                  <a:lnTo>
                    <a:pt x="1157" y="556"/>
                  </a:lnTo>
                  <a:lnTo>
                    <a:pt x="1155" y="549"/>
                  </a:lnTo>
                  <a:lnTo>
                    <a:pt x="1154" y="541"/>
                  </a:lnTo>
                  <a:lnTo>
                    <a:pt x="1154" y="541"/>
                  </a:lnTo>
                  <a:lnTo>
                    <a:pt x="1155" y="531"/>
                  </a:lnTo>
                  <a:lnTo>
                    <a:pt x="1158" y="521"/>
                  </a:lnTo>
                  <a:lnTo>
                    <a:pt x="1161" y="512"/>
                  </a:lnTo>
                  <a:lnTo>
                    <a:pt x="1166" y="503"/>
                  </a:lnTo>
                  <a:lnTo>
                    <a:pt x="1173" y="495"/>
                  </a:lnTo>
                  <a:lnTo>
                    <a:pt x="1179" y="489"/>
                  </a:lnTo>
                  <a:lnTo>
                    <a:pt x="1187" y="484"/>
                  </a:lnTo>
                  <a:lnTo>
                    <a:pt x="1191" y="483"/>
                  </a:lnTo>
                  <a:lnTo>
                    <a:pt x="1194" y="483"/>
                  </a:lnTo>
                  <a:lnTo>
                    <a:pt x="1194" y="483"/>
                  </a:lnTo>
                  <a:lnTo>
                    <a:pt x="1202" y="484"/>
                  </a:lnTo>
                  <a:lnTo>
                    <a:pt x="1208" y="487"/>
                  </a:lnTo>
                  <a:lnTo>
                    <a:pt x="1213" y="491"/>
                  </a:lnTo>
                  <a:lnTo>
                    <a:pt x="1218" y="496"/>
                  </a:lnTo>
                  <a:lnTo>
                    <a:pt x="1221" y="502"/>
                  </a:lnTo>
                  <a:lnTo>
                    <a:pt x="1223" y="509"/>
                  </a:lnTo>
                  <a:lnTo>
                    <a:pt x="1225" y="516"/>
                  </a:lnTo>
                  <a:lnTo>
                    <a:pt x="1225" y="523"/>
                  </a:lnTo>
                  <a:lnTo>
                    <a:pt x="1225" y="523"/>
                  </a:lnTo>
                  <a:lnTo>
                    <a:pt x="1225" y="530"/>
                  </a:lnTo>
                  <a:lnTo>
                    <a:pt x="1223" y="539"/>
                  </a:lnTo>
                  <a:lnTo>
                    <a:pt x="1220" y="548"/>
                  </a:lnTo>
                  <a:lnTo>
                    <a:pt x="1215" y="558"/>
                  </a:lnTo>
                  <a:lnTo>
                    <a:pt x="1209" y="566"/>
                  </a:lnTo>
                  <a:lnTo>
                    <a:pt x="1206" y="569"/>
                  </a:lnTo>
                  <a:lnTo>
                    <a:pt x="1202" y="573"/>
                  </a:lnTo>
                  <a:lnTo>
                    <a:pt x="1197" y="575"/>
                  </a:lnTo>
                  <a:lnTo>
                    <a:pt x="1193" y="577"/>
                  </a:lnTo>
                  <a:lnTo>
                    <a:pt x="1187" y="578"/>
                  </a:lnTo>
                  <a:lnTo>
                    <a:pt x="1182" y="579"/>
                  </a:lnTo>
                  <a:lnTo>
                    <a:pt x="1182" y="5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6" name="Freeform 39"/>
            <p:cNvSpPr>
              <a:spLocks/>
            </p:cNvSpPr>
            <p:nvPr userDrawn="1"/>
          </p:nvSpPr>
          <p:spPr bwMode="auto">
            <a:xfrm>
              <a:off x="1112838" y="6602413"/>
              <a:ext cx="146050" cy="146050"/>
            </a:xfrm>
            <a:custGeom>
              <a:avLst/>
              <a:gdLst>
                <a:gd name="T0" fmla="*/ 724 w 742"/>
                <a:gd name="T1" fmla="*/ 250 h 730"/>
                <a:gd name="T2" fmla="*/ 720 w 742"/>
                <a:gd name="T3" fmla="*/ 238 h 730"/>
                <a:gd name="T4" fmla="*/ 712 w 742"/>
                <a:gd name="T5" fmla="*/ 233 h 730"/>
                <a:gd name="T6" fmla="*/ 624 w 742"/>
                <a:gd name="T7" fmla="*/ 206 h 730"/>
                <a:gd name="T8" fmla="*/ 616 w 742"/>
                <a:gd name="T9" fmla="*/ 202 h 730"/>
                <a:gd name="T10" fmla="*/ 609 w 742"/>
                <a:gd name="T11" fmla="*/ 196 h 730"/>
                <a:gd name="T12" fmla="*/ 602 w 742"/>
                <a:gd name="T13" fmla="*/ 184 h 730"/>
                <a:gd name="T14" fmla="*/ 570 w 742"/>
                <a:gd name="T15" fmla="*/ 119 h 730"/>
                <a:gd name="T16" fmla="*/ 540 w 742"/>
                <a:gd name="T17" fmla="*/ 61 h 730"/>
                <a:gd name="T18" fmla="*/ 536 w 742"/>
                <a:gd name="T19" fmla="*/ 57 h 730"/>
                <a:gd name="T20" fmla="*/ 535 w 742"/>
                <a:gd name="T21" fmla="*/ 72 h 730"/>
                <a:gd name="T22" fmla="*/ 533 w 742"/>
                <a:gd name="T23" fmla="*/ 207 h 730"/>
                <a:gd name="T24" fmla="*/ 524 w 742"/>
                <a:gd name="T25" fmla="*/ 621 h 730"/>
                <a:gd name="T26" fmla="*/ 524 w 742"/>
                <a:gd name="T27" fmla="*/ 629 h 730"/>
                <a:gd name="T28" fmla="*/ 506 w 742"/>
                <a:gd name="T29" fmla="*/ 622 h 730"/>
                <a:gd name="T30" fmla="*/ 506 w 742"/>
                <a:gd name="T31" fmla="*/ 622 h 730"/>
                <a:gd name="T32" fmla="*/ 474 w 742"/>
                <a:gd name="T33" fmla="*/ 359 h 730"/>
                <a:gd name="T34" fmla="*/ 472 w 742"/>
                <a:gd name="T35" fmla="*/ 347 h 730"/>
                <a:gd name="T36" fmla="*/ 469 w 742"/>
                <a:gd name="T37" fmla="*/ 342 h 730"/>
                <a:gd name="T38" fmla="*/ 466 w 742"/>
                <a:gd name="T39" fmla="*/ 345 h 730"/>
                <a:gd name="T40" fmla="*/ 464 w 742"/>
                <a:gd name="T41" fmla="*/ 360 h 730"/>
                <a:gd name="T42" fmla="*/ 447 w 742"/>
                <a:gd name="T43" fmla="*/ 685 h 730"/>
                <a:gd name="T44" fmla="*/ 402 w 742"/>
                <a:gd name="T45" fmla="*/ 361 h 730"/>
                <a:gd name="T46" fmla="*/ 399 w 742"/>
                <a:gd name="T47" fmla="*/ 212 h 730"/>
                <a:gd name="T48" fmla="*/ 396 w 742"/>
                <a:gd name="T49" fmla="*/ 74 h 730"/>
                <a:gd name="T50" fmla="*/ 395 w 742"/>
                <a:gd name="T51" fmla="*/ 59 h 730"/>
                <a:gd name="T52" fmla="*/ 394 w 742"/>
                <a:gd name="T53" fmla="*/ 59 h 730"/>
                <a:gd name="T54" fmla="*/ 383 w 742"/>
                <a:gd name="T55" fmla="*/ 80 h 730"/>
                <a:gd name="T56" fmla="*/ 361 w 742"/>
                <a:gd name="T57" fmla="*/ 131 h 730"/>
                <a:gd name="T58" fmla="*/ 331 w 742"/>
                <a:gd name="T59" fmla="*/ 208 h 730"/>
                <a:gd name="T60" fmla="*/ 328 w 742"/>
                <a:gd name="T61" fmla="*/ 211 h 730"/>
                <a:gd name="T62" fmla="*/ 323 w 742"/>
                <a:gd name="T63" fmla="*/ 210 h 730"/>
                <a:gd name="T64" fmla="*/ 277 w 742"/>
                <a:gd name="T65" fmla="*/ 6 h 730"/>
                <a:gd name="T66" fmla="*/ 275 w 742"/>
                <a:gd name="T67" fmla="*/ 0 h 730"/>
                <a:gd name="T68" fmla="*/ 274 w 742"/>
                <a:gd name="T69" fmla="*/ 2 h 730"/>
                <a:gd name="T70" fmla="*/ 274 w 742"/>
                <a:gd name="T71" fmla="*/ 14 h 730"/>
                <a:gd name="T72" fmla="*/ 263 w 742"/>
                <a:gd name="T73" fmla="*/ 685 h 730"/>
                <a:gd name="T74" fmla="*/ 207 w 742"/>
                <a:gd name="T75" fmla="*/ 228 h 730"/>
                <a:gd name="T76" fmla="*/ 205 w 742"/>
                <a:gd name="T77" fmla="*/ 219 h 730"/>
                <a:gd name="T78" fmla="*/ 203 w 742"/>
                <a:gd name="T79" fmla="*/ 217 h 730"/>
                <a:gd name="T80" fmla="*/ 201 w 742"/>
                <a:gd name="T81" fmla="*/ 220 h 730"/>
                <a:gd name="T82" fmla="*/ 164 w 742"/>
                <a:gd name="T83" fmla="*/ 621 h 730"/>
                <a:gd name="T84" fmla="*/ 163 w 742"/>
                <a:gd name="T85" fmla="*/ 631 h 730"/>
                <a:gd name="T86" fmla="*/ 120 w 742"/>
                <a:gd name="T87" fmla="*/ 32 h 730"/>
                <a:gd name="T88" fmla="*/ 119 w 742"/>
                <a:gd name="T89" fmla="*/ 25 h 730"/>
                <a:gd name="T90" fmla="*/ 118 w 742"/>
                <a:gd name="T91" fmla="*/ 23 h 730"/>
                <a:gd name="T92" fmla="*/ 114 w 742"/>
                <a:gd name="T93" fmla="*/ 30 h 730"/>
                <a:gd name="T94" fmla="*/ 70 w 742"/>
                <a:gd name="T95" fmla="*/ 195 h 730"/>
                <a:gd name="T96" fmla="*/ 65 w 742"/>
                <a:gd name="T97" fmla="*/ 208 h 730"/>
                <a:gd name="T98" fmla="*/ 5 w 742"/>
                <a:gd name="T99" fmla="*/ 284 h 730"/>
                <a:gd name="T100" fmla="*/ 1 w 742"/>
                <a:gd name="T101" fmla="*/ 290 h 730"/>
                <a:gd name="T102" fmla="*/ 0 w 742"/>
                <a:gd name="T103" fmla="*/ 302 h 730"/>
                <a:gd name="T104" fmla="*/ 48 w 742"/>
                <a:gd name="T105" fmla="*/ 627 h 730"/>
                <a:gd name="T106" fmla="*/ 51 w 742"/>
                <a:gd name="T107" fmla="*/ 730 h 730"/>
                <a:gd name="T108" fmla="*/ 609 w 742"/>
                <a:gd name="T109" fmla="*/ 685 h 730"/>
                <a:gd name="T110" fmla="*/ 742 w 742"/>
                <a:gd name="T111" fmla="*/ 627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2" h="730">
                  <a:moveTo>
                    <a:pt x="724" y="250"/>
                  </a:moveTo>
                  <a:lnTo>
                    <a:pt x="724" y="250"/>
                  </a:lnTo>
                  <a:lnTo>
                    <a:pt x="723" y="243"/>
                  </a:lnTo>
                  <a:lnTo>
                    <a:pt x="720" y="238"/>
                  </a:lnTo>
                  <a:lnTo>
                    <a:pt x="717" y="235"/>
                  </a:lnTo>
                  <a:lnTo>
                    <a:pt x="712" y="233"/>
                  </a:lnTo>
                  <a:lnTo>
                    <a:pt x="624" y="206"/>
                  </a:lnTo>
                  <a:lnTo>
                    <a:pt x="624" y="206"/>
                  </a:lnTo>
                  <a:lnTo>
                    <a:pt x="619" y="204"/>
                  </a:lnTo>
                  <a:lnTo>
                    <a:pt x="616" y="202"/>
                  </a:lnTo>
                  <a:lnTo>
                    <a:pt x="612" y="199"/>
                  </a:lnTo>
                  <a:lnTo>
                    <a:pt x="609" y="196"/>
                  </a:lnTo>
                  <a:lnTo>
                    <a:pt x="605" y="190"/>
                  </a:lnTo>
                  <a:lnTo>
                    <a:pt x="602" y="184"/>
                  </a:lnTo>
                  <a:lnTo>
                    <a:pt x="602" y="184"/>
                  </a:lnTo>
                  <a:lnTo>
                    <a:pt x="570" y="119"/>
                  </a:lnTo>
                  <a:lnTo>
                    <a:pt x="548" y="76"/>
                  </a:lnTo>
                  <a:lnTo>
                    <a:pt x="540" y="61"/>
                  </a:lnTo>
                  <a:lnTo>
                    <a:pt x="538" y="58"/>
                  </a:lnTo>
                  <a:lnTo>
                    <a:pt x="536" y="57"/>
                  </a:lnTo>
                  <a:lnTo>
                    <a:pt x="536" y="57"/>
                  </a:lnTo>
                  <a:lnTo>
                    <a:pt x="535" y="72"/>
                  </a:lnTo>
                  <a:lnTo>
                    <a:pt x="534" y="106"/>
                  </a:lnTo>
                  <a:lnTo>
                    <a:pt x="533" y="207"/>
                  </a:lnTo>
                  <a:lnTo>
                    <a:pt x="533" y="354"/>
                  </a:lnTo>
                  <a:lnTo>
                    <a:pt x="524" y="621"/>
                  </a:lnTo>
                  <a:lnTo>
                    <a:pt x="524" y="621"/>
                  </a:lnTo>
                  <a:lnTo>
                    <a:pt x="524" y="629"/>
                  </a:lnTo>
                  <a:lnTo>
                    <a:pt x="507" y="629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490" y="481"/>
                  </a:lnTo>
                  <a:lnTo>
                    <a:pt x="474" y="359"/>
                  </a:lnTo>
                  <a:lnTo>
                    <a:pt x="474" y="359"/>
                  </a:lnTo>
                  <a:lnTo>
                    <a:pt x="472" y="347"/>
                  </a:lnTo>
                  <a:lnTo>
                    <a:pt x="470" y="343"/>
                  </a:lnTo>
                  <a:lnTo>
                    <a:pt x="469" y="342"/>
                  </a:lnTo>
                  <a:lnTo>
                    <a:pt x="467" y="342"/>
                  </a:lnTo>
                  <a:lnTo>
                    <a:pt x="466" y="345"/>
                  </a:lnTo>
                  <a:lnTo>
                    <a:pt x="465" y="351"/>
                  </a:lnTo>
                  <a:lnTo>
                    <a:pt x="464" y="360"/>
                  </a:lnTo>
                  <a:lnTo>
                    <a:pt x="464" y="360"/>
                  </a:lnTo>
                  <a:lnTo>
                    <a:pt x="447" y="685"/>
                  </a:lnTo>
                  <a:lnTo>
                    <a:pt x="428" y="685"/>
                  </a:lnTo>
                  <a:lnTo>
                    <a:pt x="402" y="361"/>
                  </a:lnTo>
                  <a:lnTo>
                    <a:pt x="402" y="361"/>
                  </a:lnTo>
                  <a:lnTo>
                    <a:pt x="399" y="212"/>
                  </a:lnTo>
                  <a:lnTo>
                    <a:pt x="397" y="109"/>
                  </a:lnTo>
                  <a:lnTo>
                    <a:pt x="396" y="74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4" y="59"/>
                  </a:lnTo>
                  <a:lnTo>
                    <a:pt x="391" y="63"/>
                  </a:lnTo>
                  <a:lnTo>
                    <a:pt x="383" y="80"/>
                  </a:lnTo>
                  <a:lnTo>
                    <a:pt x="373" y="104"/>
                  </a:lnTo>
                  <a:lnTo>
                    <a:pt x="361" y="131"/>
                  </a:lnTo>
                  <a:lnTo>
                    <a:pt x="340" y="184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28" y="211"/>
                  </a:lnTo>
                  <a:lnTo>
                    <a:pt x="326" y="212"/>
                  </a:lnTo>
                  <a:lnTo>
                    <a:pt x="323" y="210"/>
                  </a:lnTo>
                  <a:lnTo>
                    <a:pt x="322" y="208"/>
                  </a:lnTo>
                  <a:lnTo>
                    <a:pt x="277" y="6"/>
                  </a:lnTo>
                  <a:lnTo>
                    <a:pt x="277" y="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4" y="2"/>
                  </a:lnTo>
                  <a:lnTo>
                    <a:pt x="274" y="7"/>
                  </a:lnTo>
                  <a:lnTo>
                    <a:pt x="274" y="14"/>
                  </a:lnTo>
                  <a:lnTo>
                    <a:pt x="296" y="685"/>
                  </a:lnTo>
                  <a:lnTo>
                    <a:pt x="263" y="685"/>
                  </a:lnTo>
                  <a:lnTo>
                    <a:pt x="207" y="228"/>
                  </a:lnTo>
                  <a:lnTo>
                    <a:pt x="207" y="228"/>
                  </a:lnTo>
                  <a:lnTo>
                    <a:pt x="206" y="222"/>
                  </a:lnTo>
                  <a:lnTo>
                    <a:pt x="205" y="219"/>
                  </a:lnTo>
                  <a:lnTo>
                    <a:pt x="204" y="217"/>
                  </a:lnTo>
                  <a:lnTo>
                    <a:pt x="203" y="217"/>
                  </a:lnTo>
                  <a:lnTo>
                    <a:pt x="202" y="218"/>
                  </a:lnTo>
                  <a:lnTo>
                    <a:pt x="201" y="220"/>
                  </a:lnTo>
                  <a:lnTo>
                    <a:pt x="200" y="226"/>
                  </a:lnTo>
                  <a:lnTo>
                    <a:pt x="164" y="621"/>
                  </a:lnTo>
                  <a:lnTo>
                    <a:pt x="164" y="621"/>
                  </a:lnTo>
                  <a:lnTo>
                    <a:pt x="163" y="631"/>
                  </a:lnTo>
                  <a:lnTo>
                    <a:pt x="133" y="630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19" y="25"/>
                  </a:lnTo>
                  <a:lnTo>
                    <a:pt x="119" y="24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4" y="30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68" y="202"/>
                  </a:lnTo>
                  <a:lnTo>
                    <a:pt x="65" y="208"/>
                  </a:lnTo>
                  <a:lnTo>
                    <a:pt x="58" y="219"/>
                  </a:lnTo>
                  <a:lnTo>
                    <a:pt x="5" y="284"/>
                  </a:lnTo>
                  <a:lnTo>
                    <a:pt x="5" y="284"/>
                  </a:lnTo>
                  <a:lnTo>
                    <a:pt x="1" y="290"/>
                  </a:lnTo>
                  <a:lnTo>
                    <a:pt x="0" y="296"/>
                  </a:lnTo>
                  <a:lnTo>
                    <a:pt x="0" y="302"/>
                  </a:lnTo>
                  <a:lnTo>
                    <a:pt x="1" y="309"/>
                  </a:lnTo>
                  <a:lnTo>
                    <a:pt x="48" y="627"/>
                  </a:lnTo>
                  <a:lnTo>
                    <a:pt x="51" y="627"/>
                  </a:lnTo>
                  <a:lnTo>
                    <a:pt x="51" y="730"/>
                  </a:lnTo>
                  <a:lnTo>
                    <a:pt x="609" y="730"/>
                  </a:lnTo>
                  <a:lnTo>
                    <a:pt x="609" y="685"/>
                  </a:lnTo>
                  <a:lnTo>
                    <a:pt x="609" y="627"/>
                  </a:lnTo>
                  <a:lnTo>
                    <a:pt x="742" y="627"/>
                  </a:lnTo>
                  <a:lnTo>
                    <a:pt x="724" y="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7" name="Rectangle 40"/>
            <p:cNvSpPr>
              <a:spLocks noChangeArrowheads="1"/>
            </p:cNvSpPr>
            <p:nvPr userDrawn="1"/>
          </p:nvSpPr>
          <p:spPr bwMode="auto">
            <a:xfrm>
              <a:off x="1122363" y="6754813"/>
              <a:ext cx="111125" cy="17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8" name="Rectangle 41"/>
            <p:cNvSpPr>
              <a:spLocks noChangeArrowheads="1"/>
            </p:cNvSpPr>
            <p:nvPr userDrawn="1"/>
          </p:nvSpPr>
          <p:spPr bwMode="auto">
            <a:xfrm>
              <a:off x="1122363" y="6783388"/>
              <a:ext cx="1111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41" name="Rectangle 42"/>
            <p:cNvSpPr>
              <a:spLocks noChangeArrowheads="1"/>
            </p:cNvSpPr>
            <p:nvPr userDrawn="1"/>
          </p:nvSpPr>
          <p:spPr bwMode="auto">
            <a:xfrm>
              <a:off x="1122363" y="6810375"/>
              <a:ext cx="111125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905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1043" name="Group 1042"/>
          <p:cNvGrpSpPr/>
          <p:nvPr/>
        </p:nvGrpSpPr>
        <p:grpSpPr>
          <a:xfrm>
            <a:off x="-6351" y="6439222"/>
            <a:ext cx="12204701" cy="45719"/>
            <a:chOff x="-4763" y="6424613"/>
            <a:chExt cx="9153526" cy="60325"/>
          </a:xfrm>
        </p:grpSpPr>
        <p:sp>
          <p:nvSpPr>
            <p:cNvPr id="11" name="AutoShape 6"/>
            <p:cNvSpPr>
              <a:spLocks noChangeAspect="1" noChangeArrowheads="1" noTextEdit="1"/>
            </p:cNvSpPr>
            <p:nvPr userDrawn="1"/>
          </p:nvSpPr>
          <p:spPr bwMode="auto">
            <a:xfrm>
              <a:off x="0" y="6424613"/>
              <a:ext cx="9144000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6534150" y="6424613"/>
              <a:ext cx="1306513" cy="60325"/>
            </a:xfrm>
            <a:prstGeom prst="rect">
              <a:avLst/>
            </a:prstGeom>
            <a:solidFill>
              <a:srgbClr val="40B4E5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7840663" y="6424613"/>
              <a:ext cx="1308100" cy="60325"/>
            </a:xfrm>
            <a:prstGeom prst="rect">
              <a:avLst/>
            </a:prstGeom>
            <a:solidFill>
              <a:srgbClr val="B00060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1303338" y="6424613"/>
              <a:ext cx="1306513" cy="60325"/>
            </a:xfrm>
            <a:prstGeom prst="rect">
              <a:avLst/>
            </a:prstGeom>
            <a:solidFill>
              <a:srgbClr val="EF7622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 userDrawn="1"/>
          </p:nvSpPr>
          <p:spPr bwMode="auto">
            <a:xfrm>
              <a:off x="3917950" y="6424613"/>
              <a:ext cx="1308100" cy="60325"/>
            </a:xfrm>
            <a:prstGeom prst="rect">
              <a:avLst/>
            </a:prstGeom>
            <a:solidFill>
              <a:srgbClr val="63A70A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 userDrawn="1"/>
          </p:nvSpPr>
          <p:spPr bwMode="auto">
            <a:xfrm>
              <a:off x="2609850" y="6424613"/>
              <a:ext cx="1308100" cy="60325"/>
            </a:xfrm>
            <a:prstGeom prst="rect">
              <a:avLst/>
            </a:prstGeom>
            <a:solidFill>
              <a:srgbClr val="D5106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226050" y="6424613"/>
              <a:ext cx="1308100" cy="60325"/>
            </a:xfrm>
            <a:prstGeom prst="rect">
              <a:avLst/>
            </a:prstGeom>
            <a:solidFill>
              <a:srgbClr val="FFC62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 userDrawn="1"/>
          </p:nvSpPr>
          <p:spPr bwMode="auto">
            <a:xfrm>
              <a:off x="-4763" y="6424613"/>
              <a:ext cx="1308100" cy="60325"/>
            </a:xfrm>
            <a:prstGeom prst="rect">
              <a:avLst/>
            </a:prstGeom>
            <a:solidFill>
              <a:srgbClr val="002F87"/>
            </a:solidFill>
            <a:ln>
              <a:noFill/>
            </a:ln>
          </p:spPr>
          <p:txBody>
            <a:bodyPr vert="horz" wrap="square" lIns="91440" tIns="45720" rIns="91440" bIns="45720" numCol="1" anchor="b" anchorCtr="1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54218" y="6527006"/>
            <a:ext cx="1108212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061F047A-04C5-453A-A593-906DA599A8F6}" type="datetime1">
              <a:rPr lang="en-US" smtClean="0">
                <a:solidFill>
                  <a:prstClr val="white"/>
                </a:solidFill>
              </a:rPr>
              <a:pPr/>
              <a:t>3/16/2017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4800" y="6527006"/>
            <a:ext cx="75184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6527006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marL="25400"/>
            <a:fld id="{81D60167-4931-47E6-BA6A-407CBD079E47}" type="slidenum">
              <a:rPr lang="en-US" smtClean="0">
                <a:solidFill>
                  <a:srgbClr val="FFFFFF"/>
                </a:solidFill>
                <a:cs typeface="Calibri"/>
              </a:rPr>
              <a:pPr marL="25400"/>
              <a:t>‹#›</a:t>
            </a:fld>
            <a:endParaRPr lang="en-US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1042" name="Group 1041"/>
          <p:cNvGrpSpPr/>
          <p:nvPr/>
        </p:nvGrpSpPr>
        <p:grpSpPr>
          <a:xfrm>
            <a:off x="203200" y="6526213"/>
            <a:ext cx="2491317" cy="290512"/>
            <a:chOff x="152400" y="6526213"/>
            <a:chExt cx="1868488" cy="290512"/>
          </a:xfrm>
        </p:grpSpPr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152400" y="6575425"/>
              <a:ext cx="106363" cy="150812"/>
            </a:xfrm>
            <a:custGeom>
              <a:avLst/>
              <a:gdLst>
                <a:gd name="T0" fmla="*/ 456 w 535"/>
                <a:gd name="T1" fmla="*/ 716 h 760"/>
                <a:gd name="T2" fmla="*/ 400 w 535"/>
                <a:gd name="T3" fmla="*/ 745 h 760"/>
                <a:gd name="T4" fmla="*/ 331 w 535"/>
                <a:gd name="T5" fmla="*/ 759 h 760"/>
                <a:gd name="T6" fmla="*/ 0 w 535"/>
                <a:gd name="T7" fmla="*/ 0 h 760"/>
                <a:gd name="T8" fmla="*/ 320 w 535"/>
                <a:gd name="T9" fmla="*/ 1 h 760"/>
                <a:gd name="T10" fmla="*/ 389 w 535"/>
                <a:gd name="T11" fmla="*/ 14 h 760"/>
                <a:gd name="T12" fmla="*/ 446 w 535"/>
                <a:gd name="T13" fmla="*/ 44 h 760"/>
                <a:gd name="T14" fmla="*/ 476 w 535"/>
                <a:gd name="T15" fmla="*/ 71 h 760"/>
                <a:gd name="T16" fmla="*/ 508 w 535"/>
                <a:gd name="T17" fmla="*/ 123 h 760"/>
                <a:gd name="T18" fmla="*/ 522 w 535"/>
                <a:gd name="T19" fmla="*/ 185 h 760"/>
                <a:gd name="T20" fmla="*/ 523 w 535"/>
                <a:gd name="T21" fmla="*/ 223 h 760"/>
                <a:gd name="T22" fmla="*/ 515 w 535"/>
                <a:gd name="T23" fmla="*/ 263 h 760"/>
                <a:gd name="T24" fmla="*/ 500 w 535"/>
                <a:gd name="T25" fmla="*/ 298 h 760"/>
                <a:gd name="T26" fmla="*/ 485 w 535"/>
                <a:gd name="T27" fmla="*/ 319 h 760"/>
                <a:gd name="T28" fmla="*/ 460 w 535"/>
                <a:gd name="T29" fmla="*/ 346 h 760"/>
                <a:gd name="T30" fmla="*/ 431 w 535"/>
                <a:gd name="T31" fmla="*/ 364 h 760"/>
                <a:gd name="T32" fmla="*/ 433 w 535"/>
                <a:gd name="T33" fmla="*/ 374 h 760"/>
                <a:gd name="T34" fmla="*/ 466 w 535"/>
                <a:gd name="T35" fmla="*/ 395 h 760"/>
                <a:gd name="T36" fmla="*/ 494 w 535"/>
                <a:gd name="T37" fmla="*/ 423 h 760"/>
                <a:gd name="T38" fmla="*/ 510 w 535"/>
                <a:gd name="T39" fmla="*/ 445 h 760"/>
                <a:gd name="T40" fmla="*/ 527 w 535"/>
                <a:gd name="T41" fmla="*/ 484 h 760"/>
                <a:gd name="T42" fmla="*/ 534 w 535"/>
                <a:gd name="T43" fmla="*/ 529 h 760"/>
                <a:gd name="T44" fmla="*/ 534 w 535"/>
                <a:gd name="T45" fmla="*/ 570 h 760"/>
                <a:gd name="T46" fmla="*/ 519 w 535"/>
                <a:gd name="T47" fmla="*/ 636 h 760"/>
                <a:gd name="T48" fmla="*/ 500 w 535"/>
                <a:gd name="T49" fmla="*/ 673 h 760"/>
                <a:gd name="T50" fmla="*/ 472 w 535"/>
                <a:gd name="T51" fmla="*/ 703 h 760"/>
                <a:gd name="T52" fmla="*/ 375 w 535"/>
                <a:gd name="T53" fmla="*/ 132 h 760"/>
                <a:gd name="T54" fmla="*/ 346 w 535"/>
                <a:gd name="T55" fmla="*/ 115 h 760"/>
                <a:gd name="T56" fmla="*/ 311 w 535"/>
                <a:gd name="T57" fmla="*/ 106 h 760"/>
                <a:gd name="T58" fmla="*/ 114 w 535"/>
                <a:gd name="T59" fmla="*/ 104 h 760"/>
                <a:gd name="T60" fmla="*/ 285 w 535"/>
                <a:gd name="T61" fmla="*/ 321 h 760"/>
                <a:gd name="T62" fmla="*/ 324 w 535"/>
                <a:gd name="T63" fmla="*/ 317 h 760"/>
                <a:gd name="T64" fmla="*/ 356 w 535"/>
                <a:gd name="T65" fmla="*/ 306 h 760"/>
                <a:gd name="T66" fmla="*/ 375 w 535"/>
                <a:gd name="T67" fmla="*/ 293 h 760"/>
                <a:gd name="T68" fmla="*/ 396 w 535"/>
                <a:gd name="T69" fmla="*/ 269 h 760"/>
                <a:gd name="T70" fmla="*/ 406 w 535"/>
                <a:gd name="T71" fmla="*/ 238 h 760"/>
                <a:gd name="T72" fmla="*/ 409 w 535"/>
                <a:gd name="T73" fmla="*/ 213 h 760"/>
                <a:gd name="T74" fmla="*/ 404 w 535"/>
                <a:gd name="T75" fmla="*/ 177 h 760"/>
                <a:gd name="T76" fmla="*/ 390 w 535"/>
                <a:gd name="T77" fmla="*/ 148 h 760"/>
                <a:gd name="T78" fmla="*/ 375 w 535"/>
                <a:gd name="T79" fmla="*/ 132 h 760"/>
                <a:gd name="T80" fmla="*/ 379 w 535"/>
                <a:gd name="T81" fmla="*/ 450 h 760"/>
                <a:gd name="T82" fmla="*/ 347 w 535"/>
                <a:gd name="T83" fmla="*/ 433 h 760"/>
                <a:gd name="T84" fmla="*/ 309 w 535"/>
                <a:gd name="T85" fmla="*/ 426 h 760"/>
                <a:gd name="T86" fmla="*/ 114 w 535"/>
                <a:gd name="T87" fmla="*/ 656 h 760"/>
                <a:gd name="T88" fmla="*/ 309 w 535"/>
                <a:gd name="T89" fmla="*/ 656 h 760"/>
                <a:gd name="T90" fmla="*/ 347 w 535"/>
                <a:gd name="T91" fmla="*/ 648 h 760"/>
                <a:gd name="T92" fmla="*/ 379 w 535"/>
                <a:gd name="T93" fmla="*/ 631 h 760"/>
                <a:gd name="T94" fmla="*/ 395 w 535"/>
                <a:gd name="T95" fmla="*/ 616 h 760"/>
                <a:gd name="T96" fmla="*/ 412 w 535"/>
                <a:gd name="T97" fmla="*/ 587 h 760"/>
                <a:gd name="T98" fmla="*/ 420 w 535"/>
                <a:gd name="T99" fmla="*/ 552 h 760"/>
                <a:gd name="T100" fmla="*/ 420 w 535"/>
                <a:gd name="T101" fmla="*/ 527 h 760"/>
                <a:gd name="T102" fmla="*/ 412 w 535"/>
                <a:gd name="T103" fmla="*/ 494 h 760"/>
                <a:gd name="T104" fmla="*/ 395 w 535"/>
                <a:gd name="T105" fmla="*/ 46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5" h="760">
                  <a:moveTo>
                    <a:pt x="472" y="703"/>
                  </a:moveTo>
                  <a:lnTo>
                    <a:pt x="472" y="703"/>
                  </a:lnTo>
                  <a:lnTo>
                    <a:pt x="456" y="716"/>
                  </a:lnTo>
                  <a:lnTo>
                    <a:pt x="438" y="728"/>
                  </a:lnTo>
                  <a:lnTo>
                    <a:pt x="420" y="737"/>
                  </a:lnTo>
                  <a:lnTo>
                    <a:pt x="400" y="745"/>
                  </a:lnTo>
                  <a:lnTo>
                    <a:pt x="378" y="751"/>
                  </a:lnTo>
                  <a:lnTo>
                    <a:pt x="355" y="757"/>
                  </a:lnTo>
                  <a:lnTo>
                    <a:pt x="331" y="759"/>
                  </a:lnTo>
                  <a:lnTo>
                    <a:pt x="306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294" y="0"/>
                  </a:lnTo>
                  <a:lnTo>
                    <a:pt x="294" y="0"/>
                  </a:lnTo>
                  <a:lnTo>
                    <a:pt x="320" y="1"/>
                  </a:lnTo>
                  <a:lnTo>
                    <a:pt x="344" y="4"/>
                  </a:lnTo>
                  <a:lnTo>
                    <a:pt x="367" y="8"/>
                  </a:lnTo>
                  <a:lnTo>
                    <a:pt x="389" y="14"/>
                  </a:lnTo>
                  <a:lnTo>
                    <a:pt x="409" y="22"/>
                  </a:lnTo>
                  <a:lnTo>
                    <a:pt x="428" y="33"/>
                  </a:lnTo>
                  <a:lnTo>
                    <a:pt x="446" y="44"/>
                  </a:lnTo>
                  <a:lnTo>
                    <a:pt x="462" y="57"/>
                  </a:lnTo>
                  <a:lnTo>
                    <a:pt x="462" y="57"/>
                  </a:lnTo>
                  <a:lnTo>
                    <a:pt x="476" y="71"/>
                  </a:lnTo>
                  <a:lnTo>
                    <a:pt x="488" y="87"/>
                  </a:lnTo>
                  <a:lnTo>
                    <a:pt x="499" y="104"/>
                  </a:lnTo>
                  <a:lnTo>
                    <a:pt x="508" y="123"/>
                  </a:lnTo>
                  <a:lnTo>
                    <a:pt x="514" y="142"/>
                  </a:lnTo>
                  <a:lnTo>
                    <a:pt x="519" y="163"/>
                  </a:lnTo>
                  <a:lnTo>
                    <a:pt x="522" y="185"/>
                  </a:lnTo>
                  <a:lnTo>
                    <a:pt x="523" y="209"/>
                  </a:lnTo>
                  <a:lnTo>
                    <a:pt x="523" y="209"/>
                  </a:lnTo>
                  <a:lnTo>
                    <a:pt x="523" y="223"/>
                  </a:lnTo>
                  <a:lnTo>
                    <a:pt x="521" y="237"/>
                  </a:lnTo>
                  <a:lnTo>
                    <a:pt x="519" y="250"/>
                  </a:lnTo>
                  <a:lnTo>
                    <a:pt x="515" y="263"/>
                  </a:lnTo>
                  <a:lnTo>
                    <a:pt x="511" y="275"/>
                  </a:lnTo>
                  <a:lnTo>
                    <a:pt x="506" y="287"/>
                  </a:lnTo>
                  <a:lnTo>
                    <a:pt x="500" y="298"/>
                  </a:lnTo>
                  <a:lnTo>
                    <a:pt x="493" y="309"/>
                  </a:lnTo>
                  <a:lnTo>
                    <a:pt x="493" y="309"/>
                  </a:lnTo>
                  <a:lnTo>
                    <a:pt x="485" y="319"/>
                  </a:lnTo>
                  <a:lnTo>
                    <a:pt x="477" y="329"/>
                  </a:lnTo>
                  <a:lnTo>
                    <a:pt x="469" y="338"/>
                  </a:lnTo>
                  <a:lnTo>
                    <a:pt x="460" y="346"/>
                  </a:lnTo>
                  <a:lnTo>
                    <a:pt x="451" y="353"/>
                  </a:lnTo>
                  <a:lnTo>
                    <a:pt x="441" y="359"/>
                  </a:lnTo>
                  <a:lnTo>
                    <a:pt x="431" y="364"/>
                  </a:lnTo>
                  <a:lnTo>
                    <a:pt x="421" y="369"/>
                  </a:lnTo>
                  <a:lnTo>
                    <a:pt x="421" y="369"/>
                  </a:lnTo>
                  <a:lnTo>
                    <a:pt x="433" y="374"/>
                  </a:lnTo>
                  <a:lnTo>
                    <a:pt x="445" y="380"/>
                  </a:lnTo>
                  <a:lnTo>
                    <a:pt x="456" y="387"/>
                  </a:lnTo>
                  <a:lnTo>
                    <a:pt x="466" y="395"/>
                  </a:lnTo>
                  <a:lnTo>
                    <a:pt x="476" y="404"/>
                  </a:lnTo>
                  <a:lnTo>
                    <a:pt x="485" y="413"/>
                  </a:lnTo>
                  <a:lnTo>
                    <a:pt x="494" y="423"/>
                  </a:lnTo>
                  <a:lnTo>
                    <a:pt x="502" y="434"/>
                  </a:lnTo>
                  <a:lnTo>
                    <a:pt x="502" y="434"/>
                  </a:lnTo>
                  <a:lnTo>
                    <a:pt x="510" y="445"/>
                  </a:lnTo>
                  <a:lnTo>
                    <a:pt x="517" y="457"/>
                  </a:lnTo>
                  <a:lnTo>
                    <a:pt x="522" y="470"/>
                  </a:lnTo>
                  <a:lnTo>
                    <a:pt x="527" y="484"/>
                  </a:lnTo>
                  <a:lnTo>
                    <a:pt x="530" y="498"/>
                  </a:lnTo>
                  <a:lnTo>
                    <a:pt x="533" y="513"/>
                  </a:lnTo>
                  <a:lnTo>
                    <a:pt x="534" y="529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34" y="570"/>
                  </a:lnTo>
                  <a:lnTo>
                    <a:pt x="531" y="594"/>
                  </a:lnTo>
                  <a:lnTo>
                    <a:pt x="526" y="616"/>
                  </a:lnTo>
                  <a:lnTo>
                    <a:pt x="519" y="636"/>
                  </a:lnTo>
                  <a:lnTo>
                    <a:pt x="510" y="655"/>
                  </a:lnTo>
                  <a:lnTo>
                    <a:pt x="505" y="664"/>
                  </a:lnTo>
                  <a:lnTo>
                    <a:pt x="500" y="673"/>
                  </a:lnTo>
                  <a:lnTo>
                    <a:pt x="493" y="681"/>
                  </a:lnTo>
                  <a:lnTo>
                    <a:pt x="487" y="689"/>
                  </a:lnTo>
                  <a:lnTo>
                    <a:pt x="472" y="703"/>
                  </a:lnTo>
                  <a:lnTo>
                    <a:pt x="472" y="703"/>
                  </a:lnTo>
                  <a:close/>
                  <a:moveTo>
                    <a:pt x="375" y="132"/>
                  </a:moveTo>
                  <a:lnTo>
                    <a:pt x="375" y="132"/>
                  </a:lnTo>
                  <a:lnTo>
                    <a:pt x="365" y="126"/>
                  </a:lnTo>
                  <a:lnTo>
                    <a:pt x="356" y="120"/>
                  </a:lnTo>
                  <a:lnTo>
                    <a:pt x="346" y="115"/>
                  </a:lnTo>
                  <a:lnTo>
                    <a:pt x="335" y="111"/>
                  </a:lnTo>
                  <a:lnTo>
                    <a:pt x="324" y="108"/>
                  </a:lnTo>
                  <a:lnTo>
                    <a:pt x="311" y="106"/>
                  </a:lnTo>
                  <a:lnTo>
                    <a:pt x="298" y="105"/>
                  </a:lnTo>
                  <a:lnTo>
                    <a:pt x="285" y="104"/>
                  </a:lnTo>
                  <a:lnTo>
                    <a:pt x="114" y="104"/>
                  </a:lnTo>
                  <a:lnTo>
                    <a:pt x="114" y="321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98" y="321"/>
                  </a:lnTo>
                  <a:lnTo>
                    <a:pt x="311" y="320"/>
                  </a:lnTo>
                  <a:lnTo>
                    <a:pt x="324" y="317"/>
                  </a:lnTo>
                  <a:lnTo>
                    <a:pt x="335" y="314"/>
                  </a:lnTo>
                  <a:lnTo>
                    <a:pt x="346" y="310"/>
                  </a:lnTo>
                  <a:lnTo>
                    <a:pt x="356" y="306"/>
                  </a:lnTo>
                  <a:lnTo>
                    <a:pt x="365" y="300"/>
                  </a:lnTo>
                  <a:lnTo>
                    <a:pt x="375" y="293"/>
                  </a:lnTo>
                  <a:lnTo>
                    <a:pt x="375" y="293"/>
                  </a:lnTo>
                  <a:lnTo>
                    <a:pt x="383" y="286"/>
                  </a:lnTo>
                  <a:lnTo>
                    <a:pt x="390" y="278"/>
                  </a:lnTo>
                  <a:lnTo>
                    <a:pt x="396" y="269"/>
                  </a:lnTo>
                  <a:lnTo>
                    <a:pt x="400" y="259"/>
                  </a:lnTo>
                  <a:lnTo>
                    <a:pt x="404" y="249"/>
                  </a:lnTo>
                  <a:lnTo>
                    <a:pt x="406" y="238"/>
                  </a:lnTo>
                  <a:lnTo>
                    <a:pt x="408" y="226"/>
                  </a:lnTo>
                  <a:lnTo>
                    <a:pt x="409" y="213"/>
                  </a:lnTo>
                  <a:lnTo>
                    <a:pt x="409" y="213"/>
                  </a:lnTo>
                  <a:lnTo>
                    <a:pt x="408" y="200"/>
                  </a:lnTo>
                  <a:lnTo>
                    <a:pt x="406" y="188"/>
                  </a:lnTo>
                  <a:lnTo>
                    <a:pt x="404" y="177"/>
                  </a:lnTo>
                  <a:lnTo>
                    <a:pt x="400" y="166"/>
                  </a:lnTo>
                  <a:lnTo>
                    <a:pt x="396" y="157"/>
                  </a:lnTo>
                  <a:lnTo>
                    <a:pt x="390" y="148"/>
                  </a:lnTo>
                  <a:lnTo>
                    <a:pt x="383" y="140"/>
                  </a:lnTo>
                  <a:lnTo>
                    <a:pt x="375" y="132"/>
                  </a:lnTo>
                  <a:lnTo>
                    <a:pt x="375" y="132"/>
                  </a:lnTo>
                  <a:close/>
                  <a:moveTo>
                    <a:pt x="387" y="457"/>
                  </a:moveTo>
                  <a:lnTo>
                    <a:pt x="387" y="457"/>
                  </a:lnTo>
                  <a:lnTo>
                    <a:pt x="379" y="450"/>
                  </a:lnTo>
                  <a:lnTo>
                    <a:pt x="368" y="443"/>
                  </a:lnTo>
                  <a:lnTo>
                    <a:pt x="358" y="438"/>
                  </a:lnTo>
                  <a:lnTo>
                    <a:pt x="347" y="433"/>
                  </a:lnTo>
                  <a:lnTo>
                    <a:pt x="335" y="430"/>
                  </a:lnTo>
                  <a:lnTo>
                    <a:pt x="323" y="427"/>
                  </a:lnTo>
                  <a:lnTo>
                    <a:pt x="309" y="426"/>
                  </a:lnTo>
                  <a:lnTo>
                    <a:pt x="295" y="425"/>
                  </a:lnTo>
                  <a:lnTo>
                    <a:pt x="114" y="425"/>
                  </a:lnTo>
                  <a:lnTo>
                    <a:pt x="114" y="656"/>
                  </a:lnTo>
                  <a:lnTo>
                    <a:pt x="295" y="656"/>
                  </a:lnTo>
                  <a:lnTo>
                    <a:pt x="295" y="656"/>
                  </a:lnTo>
                  <a:lnTo>
                    <a:pt x="309" y="656"/>
                  </a:lnTo>
                  <a:lnTo>
                    <a:pt x="323" y="654"/>
                  </a:lnTo>
                  <a:lnTo>
                    <a:pt x="335" y="652"/>
                  </a:lnTo>
                  <a:lnTo>
                    <a:pt x="347" y="648"/>
                  </a:lnTo>
                  <a:lnTo>
                    <a:pt x="358" y="644"/>
                  </a:lnTo>
                  <a:lnTo>
                    <a:pt x="368" y="638"/>
                  </a:lnTo>
                  <a:lnTo>
                    <a:pt x="379" y="631"/>
                  </a:lnTo>
                  <a:lnTo>
                    <a:pt x="387" y="624"/>
                  </a:lnTo>
                  <a:lnTo>
                    <a:pt x="387" y="624"/>
                  </a:lnTo>
                  <a:lnTo>
                    <a:pt x="395" y="616"/>
                  </a:lnTo>
                  <a:lnTo>
                    <a:pt x="402" y="607"/>
                  </a:lnTo>
                  <a:lnTo>
                    <a:pt x="407" y="597"/>
                  </a:lnTo>
                  <a:lnTo>
                    <a:pt x="412" y="587"/>
                  </a:lnTo>
                  <a:lnTo>
                    <a:pt x="416" y="576"/>
                  </a:lnTo>
                  <a:lnTo>
                    <a:pt x="418" y="564"/>
                  </a:lnTo>
                  <a:lnTo>
                    <a:pt x="420" y="552"/>
                  </a:lnTo>
                  <a:lnTo>
                    <a:pt x="420" y="540"/>
                  </a:lnTo>
                  <a:lnTo>
                    <a:pt x="420" y="540"/>
                  </a:lnTo>
                  <a:lnTo>
                    <a:pt x="420" y="527"/>
                  </a:lnTo>
                  <a:lnTo>
                    <a:pt x="418" y="515"/>
                  </a:lnTo>
                  <a:lnTo>
                    <a:pt x="416" y="504"/>
                  </a:lnTo>
                  <a:lnTo>
                    <a:pt x="412" y="494"/>
                  </a:lnTo>
                  <a:lnTo>
                    <a:pt x="407" y="484"/>
                  </a:lnTo>
                  <a:lnTo>
                    <a:pt x="402" y="474"/>
                  </a:lnTo>
                  <a:lnTo>
                    <a:pt x="395" y="465"/>
                  </a:lnTo>
                  <a:lnTo>
                    <a:pt x="387" y="457"/>
                  </a:lnTo>
                  <a:lnTo>
                    <a:pt x="387" y="4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280988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5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4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4 w 437"/>
                <a:gd name="T27" fmla="*/ 256 h 553"/>
                <a:gd name="T28" fmla="*/ 124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40 w 437"/>
                <a:gd name="T43" fmla="*/ 94 h 553"/>
                <a:gd name="T44" fmla="*/ 210 w 437"/>
                <a:gd name="T45" fmla="*/ 92 h 553"/>
                <a:gd name="T46" fmla="*/ 154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0 w 437"/>
                <a:gd name="T55" fmla="*/ 41 h 553"/>
                <a:gd name="T56" fmla="*/ 91 w 437"/>
                <a:gd name="T57" fmla="*/ 22 h 553"/>
                <a:gd name="T58" fmla="*/ 113 w 437"/>
                <a:gd name="T59" fmla="*/ 13 h 553"/>
                <a:gd name="T60" fmla="*/ 152 w 437"/>
                <a:gd name="T61" fmla="*/ 4 h 553"/>
                <a:gd name="T62" fmla="*/ 214 w 437"/>
                <a:gd name="T63" fmla="*/ 0 h 553"/>
                <a:gd name="T64" fmla="*/ 267 w 437"/>
                <a:gd name="T65" fmla="*/ 3 h 553"/>
                <a:gd name="T66" fmla="*/ 332 w 437"/>
                <a:gd name="T67" fmla="*/ 18 h 553"/>
                <a:gd name="T68" fmla="*/ 382 w 437"/>
                <a:gd name="T69" fmla="*/ 46 h 553"/>
                <a:gd name="T70" fmla="*/ 415 w 437"/>
                <a:gd name="T71" fmla="*/ 87 h 553"/>
                <a:gd name="T72" fmla="*/ 433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79 w 437"/>
                <a:gd name="T79" fmla="*/ 309 h 553"/>
                <a:gd name="T80" fmla="*/ 151 w 437"/>
                <a:gd name="T81" fmla="*/ 315 h 553"/>
                <a:gd name="T82" fmla="*/ 129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5 w 437"/>
                <a:gd name="T89" fmla="*/ 386 h 553"/>
                <a:gd name="T90" fmla="*/ 109 w 437"/>
                <a:gd name="T91" fmla="*/ 412 h 553"/>
                <a:gd name="T92" fmla="*/ 119 w 437"/>
                <a:gd name="T93" fmla="*/ 432 h 553"/>
                <a:gd name="T94" fmla="*/ 136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2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7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4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4" y="238"/>
                  </a:lnTo>
                  <a:lnTo>
                    <a:pt x="143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0" y="92"/>
                  </a:lnTo>
                  <a:lnTo>
                    <a:pt x="210" y="92"/>
                  </a:lnTo>
                  <a:lnTo>
                    <a:pt x="189" y="93"/>
                  </a:lnTo>
                  <a:lnTo>
                    <a:pt x="170" y="95"/>
                  </a:lnTo>
                  <a:lnTo>
                    <a:pt x="154" y="99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5" y="10"/>
                  </a:lnTo>
                  <a:lnTo>
                    <a:pt x="138" y="7"/>
                  </a:lnTo>
                  <a:lnTo>
                    <a:pt x="152" y="4"/>
                  </a:lnTo>
                  <a:lnTo>
                    <a:pt x="166" y="3"/>
                  </a:lnTo>
                  <a:lnTo>
                    <a:pt x="182" y="1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5" y="87"/>
                  </a:lnTo>
                  <a:lnTo>
                    <a:pt x="423" y="104"/>
                  </a:lnTo>
                  <a:lnTo>
                    <a:pt x="429" y="122"/>
                  </a:lnTo>
                  <a:lnTo>
                    <a:pt x="433" y="141"/>
                  </a:lnTo>
                  <a:lnTo>
                    <a:pt x="436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79" y="309"/>
                  </a:lnTo>
                  <a:lnTo>
                    <a:pt x="169" y="310"/>
                  </a:lnTo>
                  <a:lnTo>
                    <a:pt x="159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29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4" y="438"/>
                  </a:lnTo>
                  <a:lnTo>
                    <a:pt x="130" y="443"/>
                  </a:lnTo>
                  <a:lnTo>
                    <a:pt x="136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0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385763" y="6619875"/>
              <a:ext cx="96838" cy="149225"/>
            </a:xfrm>
            <a:custGeom>
              <a:avLst/>
              <a:gdLst>
                <a:gd name="T0" fmla="*/ 247 w 485"/>
                <a:gd name="T1" fmla="*/ 647 h 754"/>
                <a:gd name="T2" fmla="*/ 247 w 485"/>
                <a:gd name="T3" fmla="*/ 647 h 754"/>
                <a:gd name="T4" fmla="*/ 239 w 485"/>
                <a:gd name="T5" fmla="*/ 667 h 754"/>
                <a:gd name="T6" fmla="*/ 230 w 485"/>
                <a:gd name="T7" fmla="*/ 685 h 754"/>
                <a:gd name="T8" fmla="*/ 219 w 485"/>
                <a:gd name="T9" fmla="*/ 701 h 754"/>
                <a:gd name="T10" fmla="*/ 208 w 485"/>
                <a:gd name="T11" fmla="*/ 714 h 754"/>
                <a:gd name="T12" fmla="*/ 208 w 485"/>
                <a:gd name="T13" fmla="*/ 714 h 754"/>
                <a:gd name="T14" fmla="*/ 197 w 485"/>
                <a:gd name="T15" fmla="*/ 725 h 754"/>
                <a:gd name="T16" fmla="*/ 185 w 485"/>
                <a:gd name="T17" fmla="*/ 733 h 754"/>
                <a:gd name="T18" fmla="*/ 171 w 485"/>
                <a:gd name="T19" fmla="*/ 740 h 754"/>
                <a:gd name="T20" fmla="*/ 158 w 485"/>
                <a:gd name="T21" fmla="*/ 745 h 754"/>
                <a:gd name="T22" fmla="*/ 158 w 485"/>
                <a:gd name="T23" fmla="*/ 745 h 754"/>
                <a:gd name="T24" fmla="*/ 144 w 485"/>
                <a:gd name="T25" fmla="*/ 749 h 754"/>
                <a:gd name="T26" fmla="*/ 129 w 485"/>
                <a:gd name="T27" fmla="*/ 752 h 754"/>
                <a:gd name="T28" fmla="*/ 113 w 485"/>
                <a:gd name="T29" fmla="*/ 754 h 754"/>
                <a:gd name="T30" fmla="*/ 96 w 485"/>
                <a:gd name="T31" fmla="*/ 754 h 754"/>
                <a:gd name="T32" fmla="*/ 53 w 485"/>
                <a:gd name="T33" fmla="*/ 754 h 754"/>
                <a:gd name="T34" fmla="*/ 53 w 485"/>
                <a:gd name="T35" fmla="*/ 656 h 754"/>
                <a:gd name="T36" fmla="*/ 81 w 485"/>
                <a:gd name="T37" fmla="*/ 656 h 754"/>
                <a:gd name="T38" fmla="*/ 81 w 485"/>
                <a:gd name="T39" fmla="*/ 656 h 754"/>
                <a:gd name="T40" fmla="*/ 96 w 485"/>
                <a:gd name="T41" fmla="*/ 655 h 754"/>
                <a:gd name="T42" fmla="*/ 110 w 485"/>
                <a:gd name="T43" fmla="*/ 652 h 754"/>
                <a:gd name="T44" fmla="*/ 121 w 485"/>
                <a:gd name="T45" fmla="*/ 649 h 754"/>
                <a:gd name="T46" fmla="*/ 126 w 485"/>
                <a:gd name="T47" fmla="*/ 646 h 754"/>
                <a:gd name="T48" fmla="*/ 130 w 485"/>
                <a:gd name="T49" fmla="*/ 643 h 754"/>
                <a:gd name="T50" fmla="*/ 130 w 485"/>
                <a:gd name="T51" fmla="*/ 643 h 754"/>
                <a:gd name="T52" fmla="*/ 138 w 485"/>
                <a:gd name="T53" fmla="*/ 636 h 754"/>
                <a:gd name="T54" fmla="*/ 145 w 485"/>
                <a:gd name="T55" fmla="*/ 626 h 754"/>
                <a:gd name="T56" fmla="*/ 152 w 485"/>
                <a:gd name="T57" fmla="*/ 613 h 754"/>
                <a:gd name="T58" fmla="*/ 158 w 485"/>
                <a:gd name="T59" fmla="*/ 598 h 754"/>
                <a:gd name="T60" fmla="*/ 189 w 485"/>
                <a:gd name="T61" fmla="*/ 514 h 754"/>
                <a:gd name="T62" fmla="*/ 0 w 485"/>
                <a:gd name="T63" fmla="*/ 0 h 754"/>
                <a:gd name="T64" fmla="*/ 114 w 485"/>
                <a:gd name="T65" fmla="*/ 0 h 754"/>
                <a:gd name="T66" fmla="*/ 244 w 485"/>
                <a:gd name="T67" fmla="*/ 380 h 754"/>
                <a:gd name="T68" fmla="*/ 369 w 485"/>
                <a:gd name="T69" fmla="*/ 0 h 754"/>
                <a:gd name="T70" fmla="*/ 485 w 485"/>
                <a:gd name="T71" fmla="*/ 0 h 754"/>
                <a:gd name="T72" fmla="*/ 247 w 485"/>
                <a:gd name="T73" fmla="*/ 64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5" h="754">
                  <a:moveTo>
                    <a:pt x="247" y="647"/>
                  </a:moveTo>
                  <a:lnTo>
                    <a:pt x="247" y="647"/>
                  </a:lnTo>
                  <a:lnTo>
                    <a:pt x="239" y="667"/>
                  </a:lnTo>
                  <a:lnTo>
                    <a:pt x="230" y="685"/>
                  </a:lnTo>
                  <a:lnTo>
                    <a:pt x="219" y="701"/>
                  </a:lnTo>
                  <a:lnTo>
                    <a:pt x="208" y="714"/>
                  </a:lnTo>
                  <a:lnTo>
                    <a:pt x="208" y="714"/>
                  </a:lnTo>
                  <a:lnTo>
                    <a:pt x="197" y="725"/>
                  </a:lnTo>
                  <a:lnTo>
                    <a:pt x="185" y="733"/>
                  </a:lnTo>
                  <a:lnTo>
                    <a:pt x="171" y="740"/>
                  </a:lnTo>
                  <a:lnTo>
                    <a:pt x="158" y="745"/>
                  </a:lnTo>
                  <a:lnTo>
                    <a:pt x="158" y="745"/>
                  </a:lnTo>
                  <a:lnTo>
                    <a:pt x="144" y="749"/>
                  </a:lnTo>
                  <a:lnTo>
                    <a:pt x="129" y="752"/>
                  </a:lnTo>
                  <a:lnTo>
                    <a:pt x="113" y="754"/>
                  </a:lnTo>
                  <a:lnTo>
                    <a:pt x="96" y="754"/>
                  </a:lnTo>
                  <a:lnTo>
                    <a:pt x="53" y="754"/>
                  </a:lnTo>
                  <a:lnTo>
                    <a:pt x="53" y="656"/>
                  </a:lnTo>
                  <a:lnTo>
                    <a:pt x="81" y="656"/>
                  </a:lnTo>
                  <a:lnTo>
                    <a:pt x="81" y="656"/>
                  </a:lnTo>
                  <a:lnTo>
                    <a:pt x="96" y="655"/>
                  </a:lnTo>
                  <a:lnTo>
                    <a:pt x="110" y="652"/>
                  </a:lnTo>
                  <a:lnTo>
                    <a:pt x="121" y="649"/>
                  </a:lnTo>
                  <a:lnTo>
                    <a:pt x="126" y="646"/>
                  </a:lnTo>
                  <a:lnTo>
                    <a:pt x="130" y="643"/>
                  </a:lnTo>
                  <a:lnTo>
                    <a:pt x="130" y="643"/>
                  </a:lnTo>
                  <a:lnTo>
                    <a:pt x="138" y="636"/>
                  </a:lnTo>
                  <a:lnTo>
                    <a:pt x="145" y="626"/>
                  </a:lnTo>
                  <a:lnTo>
                    <a:pt x="152" y="613"/>
                  </a:lnTo>
                  <a:lnTo>
                    <a:pt x="158" y="598"/>
                  </a:lnTo>
                  <a:lnTo>
                    <a:pt x="189" y="514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244" y="380"/>
                  </a:lnTo>
                  <a:lnTo>
                    <a:pt x="369" y="0"/>
                  </a:lnTo>
                  <a:lnTo>
                    <a:pt x="485" y="0"/>
                  </a:lnTo>
                  <a:lnTo>
                    <a:pt x="247" y="6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auto">
            <a:xfrm>
              <a:off x="490538" y="6618288"/>
              <a:ext cx="88900" cy="109537"/>
            </a:xfrm>
            <a:custGeom>
              <a:avLst/>
              <a:gdLst>
                <a:gd name="T0" fmla="*/ 356 w 452"/>
                <a:gd name="T1" fmla="*/ 527 h 553"/>
                <a:gd name="T2" fmla="*/ 275 w 452"/>
                <a:gd name="T3" fmla="*/ 551 h 553"/>
                <a:gd name="T4" fmla="*/ 192 w 452"/>
                <a:gd name="T5" fmla="*/ 552 h 553"/>
                <a:gd name="T6" fmla="*/ 114 w 452"/>
                <a:gd name="T7" fmla="*/ 539 h 553"/>
                <a:gd name="T8" fmla="*/ 73 w 452"/>
                <a:gd name="T9" fmla="*/ 525 h 553"/>
                <a:gd name="T10" fmla="*/ 23 w 452"/>
                <a:gd name="T11" fmla="*/ 495 h 553"/>
                <a:gd name="T12" fmla="*/ 72 w 452"/>
                <a:gd name="T13" fmla="*/ 404 h 553"/>
                <a:gd name="T14" fmla="*/ 104 w 452"/>
                <a:gd name="T15" fmla="*/ 430 h 553"/>
                <a:gd name="T16" fmla="*/ 141 w 452"/>
                <a:gd name="T17" fmla="*/ 447 h 553"/>
                <a:gd name="T18" fmla="*/ 205 w 452"/>
                <a:gd name="T19" fmla="*/ 459 h 553"/>
                <a:gd name="T20" fmla="*/ 252 w 452"/>
                <a:gd name="T21" fmla="*/ 459 h 553"/>
                <a:gd name="T22" fmla="*/ 294 w 452"/>
                <a:gd name="T23" fmla="*/ 449 h 553"/>
                <a:gd name="T24" fmla="*/ 320 w 452"/>
                <a:gd name="T25" fmla="*/ 436 h 553"/>
                <a:gd name="T26" fmla="*/ 340 w 452"/>
                <a:gd name="T27" fmla="*/ 411 h 553"/>
                <a:gd name="T28" fmla="*/ 345 w 452"/>
                <a:gd name="T29" fmla="*/ 386 h 553"/>
                <a:gd name="T30" fmla="*/ 338 w 452"/>
                <a:gd name="T31" fmla="*/ 354 h 553"/>
                <a:gd name="T32" fmla="*/ 327 w 452"/>
                <a:gd name="T33" fmla="*/ 340 h 553"/>
                <a:gd name="T34" fmla="*/ 305 w 452"/>
                <a:gd name="T35" fmla="*/ 328 h 553"/>
                <a:gd name="T36" fmla="*/ 187 w 452"/>
                <a:gd name="T37" fmla="*/ 314 h 553"/>
                <a:gd name="T38" fmla="*/ 133 w 452"/>
                <a:gd name="T39" fmla="*/ 305 h 553"/>
                <a:gd name="T40" fmla="*/ 79 w 452"/>
                <a:gd name="T41" fmla="*/ 280 h 553"/>
                <a:gd name="T42" fmla="*/ 50 w 452"/>
                <a:gd name="T43" fmla="*/ 251 h 553"/>
                <a:gd name="T44" fmla="*/ 30 w 452"/>
                <a:gd name="T45" fmla="*/ 198 h 553"/>
                <a:gd name="T46" fmla="*/ 28 w 452"/>
                <a:gd name="T47" fmla="*/ 146 h 553"/>
                <a:gd name="T48" fmla="*/ 50 w 452"/>
                <a:gd name="T49" fmla="*/ 82 h 553"/>
                <a:gd name="T50" fmla="*/ 85 w 452"/>
                <a:gd name="T51" fmla="*/ 44 h 553"/>
                <a:gd name="T52" fmla="*/ 150 w 452"/>
                <a:gd name="T53" fmla="*/ 11 h 553"/>
                <a:gd name="T54" fmla="*/ 230 w 452"/>
                <a:gd name="T55" fmla="*/ 0 h 553"/>
                <a:gd name="T56" fmla="*/ 317 w 452"/>
                <a:gd name="T57" fmla="*/ 8 h 553"/>
                <a:gd name="T58" fmla="*/ 368 w 452"/>
                <a:gd name="T59" fmla="*/ 23 h 553"/>
                <a:gd name="T60" fmla="*/ 412 w 452"/>
                <a:gd name="T61" fmla="*/ 46 h 553"/>
                <a:gd name="T62" fmla="*/ 362 w 452"/>
                <a:gd name="T63" fmla="*/ 130 h 553"/>
                <a:gd name="T64" fmla="*/ 304 w 452"/>
                <a:gd name="T65" fmla="*/ 100 h 553"/>
                <a:gd name="T66" fmla="*/ 249 w 452"/>
                <a:gd name="T67" fmla="*/ 91 h 553"/>
                <a:gd name="T68" fmla="*/ 207 w 452"/>
                <a:gd name="T69" fmla="*/ 91 h 553"/>
                <a:gd name="T70" fmla="*/ 171 w 452"/>
                <a:gd name="T71" fmla="*/ 101 h 553"/>
                <a:gd name="T72" fmla="*/ 150 w 452"/>
                <a:gd name="T73" fmla="*/ 114 h 553"/>
                <a:gd name="T74" fmla="*/ 134 w 452"/>
                <a:gd name="T75" fmla="*/ 137 h 553"/>
                <a:gd name="T76" fmla="*/ 131 w 452"/>
                <a:gd name="T77" fmla="*/ 159 h 553"/>
                <a:gd name="T78" fmla="*/ 137 w 452"/>
                <a:gd name="T79" fmla="*/ 189 h 553"/>
                <a:gd name="T80" fmla="*/ 148 w 452"/>
                <a:gd name="T81" fmla="*/ 202 h 553"/>
                <a:gd name="T82" fmla="*/ 172 w 452"/>
                <a:gd name="T83" fmla="*/ 215 h 553"/>
                <a:gd name="T84" fmla="*/ 291 w 452"/>
                <a:gd name="T85" fmla="*/ 229 h 553"/>
                <a:gd name="T86" fmla="*/ 344 w 452"/>
                <a:gd name="T87" fmla="*/ 238 h 553"/>
                <a:gd name="T88" fmla="*/ 399 w 452"/>
                <a:gd name="T89" fmla="*/ 264 h 553"/>
                <a:gd name="T90" fmla="*/ 429 w 452"/>
                <a:gd name="T91" fmla="*/ 294 h 553"/>
                <a:gd name="T92" fmla="*/ 449 w 452"/>
                <a:gd name="T93" fmla="*/ 348 h 553"/>
                <a:gd name="T94" fmla="*/ 451 w 452"/>
                <a:gd name="T95" fmla="*/ 402 h 553"/>
                <a:gd name="T96" fmla="*/ 428 w 452"/>
                <a:gd name="T97" fmla="*/ 469 h 553"/>
                <a:gd name="T98" fmla="*/ 389 w 452"/>
                <a:gd name="T99" fmla="*/ 5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2" h="553">
                  <a:moveTo>
                    <a:pt x="389" y="508"/>
                  </a:moveTo>
                  <a:lnTo>
                    <a:pt x="389" y="508"/>
                  </a:lnTo>
                  <a:lnTo>
                    <a:pt x="373" y="518"/>
                  </a:lnTo>
                  <a:lnTo>
                    <a:pt x="356" y="527"/>
                  </a:lnTo>
                  <a:lnTo>
                    <a:pt x="337" y="535"/>
                  </a:lnTo>
                  <a:lnTo>
                    <a:pt x="317" y="541"/>
                  </a:lnTo>
                  <a:lnTo>
                    <a:pt x="297" y="547"/>
                  </a:lnTo>
                  <a:lnTo>
                    <a:pt x="275" y="551"/>
                  </a:lnTo>
                  <a:lnTo>
                    <a:pt x="252" y="553"/>
                  </a:lnTo>
                  <a:lnTo>
                    <a:pt x="227" y="553"/>
                  </a:lnTo>
                  <a:lnTo>
                    <a:pt x="227" y="553"/>
                  </a:lnTo>
                  <a:lnTo>
                    <a:pt x="192" y="552"/>
                  </a:lnTo>
                  <a:lnTo>
                    <a:pt x="160" y="549"/>
                  </a:lnTo>
                  <a:lnTo>
                    <a:pt x="143" y="547"/>
                  </a:lnTo>
                  <a:lnTo>
                    <a:pt x="128" y="544"/>
                  </a:lnTo>
                  <a:lnTo>
                    <a:pt x="114" y="539"/>
                  </a:lnTo>
                  <a:lnTo>
                    <a:pt x="100" y="535"/>
                  </a:lnTo>
                  <a:lnTo>
                    <a:pt x="100" y="535"/>
                  </a:lnTo>
                  <a:lnTo>
                    <a:pt x="86" y="531"/>
                  </a:lnTo>
                  <a:lnTo>
                    <a:pt x="73" y="525"/>
                  </a:lnTo>
                  <a:lnTo>
                    <a:pt x="60" y="519"/>
                  </a:lnTo>
                  <a:lnTo>
                    <a:pt x="48" y="512"/>
                  </a:lnTo>
                  <a:lnTo>
                    <a:pt x="35" y="504"/>
                  </a:lnTo>
                  <a:lnTo>
                    <a:pt x="23" y="495"/>
                  </a:lnTo>
                  <a:lnTo>
                    <a:pt x="12" y="485"/>
                  </a:lnTo>
                  <a:lnTo>
                    <a:pt x="0" y="475"/>
                  </a:lnTo>
                  <a:lnTo>
                    <a:pt x="72" y="404"/>
                  </a:lnTo>
                  <a:lnTo>
                    <a:pt x="72" y="404"/>
                  </a:lnTo>
                  <a:lnTo>
                    <a:pt x="79" y="411"/>
                  </a:lnTo>
                  <a:lnTo>
                    <a:pt x="87" y="418"/>
                  </a:lnTo>
                  <a:lnTo>
                    <a:pt x="95" y="424"/>
                  </a:lnTo>
                  <a:lnTo>
                    <a:pt x="104" y="430"/>
                  </a:lnTo>
                  <a:lnTo>
                    <a:pt x="113" y="435"/>
                  </a:lnTo>
                  <a:lnTo>
                    <a:pt x="122" y="440"/>
                  </a:lnTo>
                  <a:lnTo>
                    <a:pt x="132" y="444"/>
                  </a:lnTo>
                  <a:lnTo>
                    <a:pt x="141" y="447"/>
                  </a:lnTo>
                  <a:lnTo>
                    <a:pt x="141" y="447"/>
                  </a:lnTo>
                  <a:lnTo>
                    <a:pt x="163" y="453"/>
                  </a:lnTo>
                  <a:lnTo>
                    <a:pt x="184" y="457"/>
                  </a:lnTo>
                  <a:lnTo>
                    <a:pt x="205" y="459"/>
                  </a:lnTo>
                  <a:lnTo>
                    <a:pt x="227" y="460"/>
                  </a:lnTo>
                  <a:lnTo>
                    <a:pt x="227" y="460"/>
                  </a:lnTo>
                  <a:lnTo>
                    <a:pt x="240" y="460"/>
                  </a:lnTo>
                  <a:lnTo>
                    <a:pt x="252" y="459"/>
                  </a:lnTo>
                  <a:lnTo>
                    <a:pt x="264" y="457"/>
                  </a:lnTo>
                  <a:lnTo>
                    <a:pt x="274" y="455"/>
                  </a:lnTo>
                  <a:lnTo>
                    <a:pt x="285" y="453"/>
                  </a:lnTo>
                  <a:lnTo>
                    <a:pt x="294" y="449"/>
                  </a:lnTo>
                  <a:lnTo>
                    <a:pt x="304" y="446"/>
                  </a:lnTo>
                  <a:lnTo>
                    <a:pt x="312" y="441"/>
                  </a:lnTo>
                  <a:lnTo>
                    <a:pt x="312" y="441"/>
                  </a:lnTo>
                  <a:lnTo>
                    <a:pt x="320" y="436"/>
                  </a:lnTo>
                  <a:lnTo>
                    <a:pt x="326" y="430"/>
                  </a:lnTo>
                  <a:lnTo>
                    <a:pt x="332" y="424"/>
                  </a:lnTo>
                  <a:lnTo>
                    <a:pt x="337" y="418"/>
                  </a:lnTo>
                  <a:lnTo>
                    <a:pt x="340" y="411"/>
                  </a:lnTo>
                  <a:lnTo>
                    <a:pt x="343" y="403"/>
                  </a:lnTo>
                  <a:lnTo>
                    <a:pt x="344" y="395"/>
                  </a:lnTo>
                  <a:lnTo>
                    <a:pt x="345" y="386"/>
                  </a:lnTo>
                  <a:lnTo>
                    <a:pt x="345" y="386"/>
                  </a:lnTo>
                  <a:lnTo>
                    <a:pt x="344" y="372"/>
                  </a:lnTo>
                  <a:lnTo>
                    <a:pt x="342" y="366"/>
                  </a:lnTo>
                  <a:lnTo>
                    <a:pt x="341" y="361"/>
                  </a:lnTo>
                  <a:lnTo>
                    <a:pt x="338" y="354"/>
                  </a:lnTo>
                  <a:lnTo>
                    <a:pt x="335" y="349"/>
                  </a:lnTo>
                  <a:lnTo>
                    <a:pt x="332" y="345"/>
                  </a:lnTo>
                  <a:lnTo>
                    <a:pt x="327" y="340"/>
                  </a:lnTo>
                  <a:lnTo>
                    <a:pt x="327" y="340"/>
                  </a:lnTo>
                  <a:lnTo>
                    <a:pt x="323" y="337"/>
                  </a:lnTo>
                  <a:lnTo>
                    <a:pt x="317" y="333"/>
                  </a:lnTo>
                  <a:lnTo>
                    <a:pt x="312" y="330"/>
                  </a:lnTo>
                  <a:lnTo>
                    <a:pt x="305" y="328"/>
                  </a:lnTo>
                  <a:lnTo>
                    <a:pt x="290" y="324"/>
                  </a:lnTo>
                  <a:lnTo>
                    <a:pt x="273" y="321"/>
                  </a:lnTo>
                  <a:lnTo>
                    <a:pt x="229" y="317"/>
                  </a:lnTo>
                  <a:lnTo>
                    <a:pt x="187" y="314"/>
                  </a:lnTo>
                  <a:lnTo>
                    <a:pt x="187" y="314"/>
                  </a:lnTo>
                  <a:lnTo>
                    <a:pt x="168" y="312"/>
                  </a:lnTo>
                  <a:lnTo>
                    <a:pt x="150" y="309"/>
                  </a:lnTo>
                  <a:lnTo>
                    <a:pt x="133" y="305"/>
                  </a:lnTo>
                  <a:lnTo>
                    <a:pt x="118" y="300"/>
                  </a:lnTo>
                  <a:lnTo>
                    <a:pt x="104" y="294"/>
                  </a:lnTo>
                  <a:lnTo>
                    <a:pt x="90" y="287"/>
                  </a:lnTo>
                  <a:lnTo>
                    <a:pt x="79" y="280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58" y="261"/>
                  </a:lnTo>
                  <a:lnTo>
                    <a:pt x="50" y="251"/>
                  </a:lnTo>
                  <a:lnTo>
                    <a:pt x="43" y="239"/>
                  </a:lnTo>
                  <a:lnTo>
                    <a:pt x="37" y="226"/>
                  </a:lnTo>
                  <a:lnTo>
                    <a:pt x="33" y="213"/>
                  </a:lnTo>
                  <a:lnTo>
                    <a:pt x="30" y="198"/>
                  </a:lnTo>
                  <a:lnTo>
                    <a:pt x="28" y="182"/>
                  </a:lnTo>
                  <a:lnTo>
                    <a:pt x="27" y="165"/>
                  </a:lnTo>
                  <a:lnTo>
                    <a:pt x="27" y="165"/>
                  </a:lnTo>
                  <a:lnTo>
                    <a:pt x="28" y="146"/>
                  </a:lnTo>
                  <a:lnTo>
                    <a:pt x="31" y="128"/>
                  </a:lnTo>
                  <a:lnTo>
                    <a:pt x="35" y="112"/>
                  </a:lnTo>
                  <a:lnTo>
                    <a:pt x="41" y="96"/>
                  </a:lnTo>
                  <a:lnTo>
                    <a:pt x="50" y="82"/>
                  </a:lnTo>
                  <a:lnTo>
                    <a:pt x="59" y="68"/>
                  </a:lnTo>
                  <a:lnTo>
                    <a:pt x="71" y="56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100" y="34"/>
                  </a:lnTo>
                  <a:lnTo>
                    <a:pt x="115" y="25"/>
                  </a:lnTo>
                  <a:lnTo>
                    <a:pt x="132" y="17"/>
                  </a:lnTo>
                  <a:lnTo>
                    <a:pt x="150" y="11"/>
                  </a:lnTo>
                  <a:lnTo>
                    <a:pt x="169" y="6"/>
                  </a:lnTo>
                  <a:lnTo>
                    <a:pt x="189" y="3"/>
                  </a:lnTo>
                  <a:lnTo>
                    <a:pt x="209" y="1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61" y="1"/>
                  </a:lnTo>
                  <a:lnTo>
                    <a:pt x="290" y="4"/>
                  </a:lnTo>
                  <a:lnTo>
                    <a:pt x="317" y="8"/>
                  </a:lnTo>
                  <a:lnTo>
                    <a:pt x="343" y="15"/>
                  </a:lnTo>
                  <a:lnTo>
                    <a:pt x="343" y="15"/>
                  </a:lnTo>
                  <a:lnTo>
                    <a:pt x="356" y="18"/>
                  </a:lnTo>
                  <a:lnTo>
                    <a:pt x="368" y="23"/>
                  </a:lnTo>
                  <a:lnTo>
                    <a:pt x="379" y="28"/>
                  </a:lnTo>
                  <a:lnTo>
                    <a:pt x="390" y="33"/>
                  </a:lnTo>
                  <a:lnTo>
                    <a:pt x="401" y="39"/>
                  </a:lnTo>
                  <a:lnTo>
                    <a:pt x="412" y="46"/>
                  </a:lnTo>
                  <a:lnTo>
                    <a:pt x="421" y="53"/>
                  </a:lnTo>
                  <a:lnTo>
                    <a:pt x="431" y="61"/>
                  </a:lnTo>
                  <a:lnTo>
                    <a:pt x="362" y="130"/>
                  </a:lnTo>
                  <a:lnTo>
                    <a:pt x="362" y="130"/>
                  </a:lnTo>
                  <a:lnTo>
                    <a:pt x="349" y="120"/>
                  </a:lnTo>
                  <a:lnTo>
                    <a:pt x="335" y="112"/>
                  </a:lnTo>
                  <a:lnTo>
                    <a:pt x="320" y="105"/>
                  </a:lnTo>
                  <a:lnTo>
                    <a:pt x="304" y="100"/>
                  </a:lnTo>
                  <a:lnTo>
                    <a:pt x="304" y="100"/>
                  </a:lnTo>
                  <a:lnTo>
                    <a:pt x="286" y="96"/>
                  </a:lnTo>
                  <a:lnTo>
                    <a:pt x="268" y="93"/>
                  </a:lnTo>
                  <a:lnTo>
                    <a:pt x="249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8" y="91"/>
                  </a:lnTo>
                  <a:lnTo>
                    <a:pt x="207" y="91"/>
                  </a:lnTo>
                  <a:lnTo>
                    <a:pt x="197" y="93"/>
                  </a:lnTo>
                  <a:lnTo>
                    <a:pt x="188" y="95"/>
                  </a:lnTo>
                  <a:lnTo>
                    <a:pt x="179" y="98"/>
                  </a:lnTo>
                  <a:lnTo>
                    <a:pt x="171" y="101"/>
                  </a:lnTo>
                  <a:lnTo>
                    <a:pt x="164" y="105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0" y="114"/>
                  </a:lnTo>
                  <a:lnTo>
                    <a:pt x="145" y="119"/>
                  </a:lnTo>
                  <a:lnTo>
                    <a:pt x="141" y="125"/>
                  </a:lnTo>
                  <a:lnTo>
                    <a:pt x="137" y="131"/>
                  </a:lnTo>
                  <a:lnTo>
                    <a:pt x="134" y="137"/>
                  </a:lnTo>
                  <a:lnTo>
                    <a:pt x="132" y="144"/>
                  </a:lnTo>
                  <a:lnTo>
                    <a:pt x="131" y="151"/>
                  </a:lnTo>
                  <a:lnTo>
                    <a:pt x="131" y="159"/>
                  </a:lnTo>
                  <a:lnTo>
                    <a:pt x="131" y="159"/>
                  </a:lnTo>
                  <a:lnTo>
                    <a:pt x="132" y="172"/>
                  </a:lnTo>
                  <a:lnTo>
                    <a:pt x="133" y="179"/>
                  </a:lnTo>
                  <a:lnTo>
                    <a:pt x="135" y="184"/>
                  </a:lnTo>
                  <a:lnTo>
                    <a:pt x="137" y="189"/>
                  </a:lnTo>
                  <a:lnTo>
                    <a:pt x="140" y="194"/>
                  </a:lnTo>
                  <a:lnTo>
                    <a:pt x="144" y="198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2" y="206"/>
                  </a:lnTo>
                  <a:lnTo>
                    <a:pt x="159" y="209"/>
                  </a:lnTo>
                  <a:lnTo>
                    <a:pt x="165" y="212"/>
                  </a:lnTo>
                  <a:lnTo>
                    <a:pt x="172" y="215"/>
                  </a:lnTo>
                  <a:lnTo>
                    <a:pt x="187" y="219"/>
                  </a:lnTo>
                  <a:lnTo>
                    <a:pt x="206" y="222"/>
                  </a:lnTo>
                  <a:lnTo>
                    <a:pt x="250" y="226"/>
                  </a:lnTo>
                  <a:lnTo>
                    <a:pt x="291" y="229"/>
                  </a:lnTo>
                  <a:lnTo>
                    <a:pt x="291" y="229"/>
                  </a:lnTo>
                  <a:lnTo>
                    <a:pt x="310" y="231"/>
                  </a:lnTo>
                  <a:lnTo>
                    <a:pt x="327" y="234"/>
                  </a:lnTo>
                  <a:lnTo>
                    <a:pt x="344" y="238"/>
                  </a:lnTo>
                  <a:lnTo>
                    <a:pt x="359" y="243"/>
                  </a:lnTo>
                  <a:lnTo>
                    <a:pt x="374" y="249"/>
                  </a:lnTo>
                  <a:lnTo>
                    <a:pt x="387" y="256"/>
                  </a:lnTo>
                  <a:lnTo>
                    <a:pt x="399" y="264"/>
                  </a:lnTo>
                  <a:lnTo>
                    <a:pt x="411" y="273"/>
                  </a:lnTo>
                  <a:lnTo>
                    <a:pt x="411" y="273"/>
                  </a:lnTo>
                  <a:lnTo>
                    <a:pt x="420" y="283"/>
                  </a:lnTo>
                  <a:lnTo>
                    <a:pt x="429" y="294"/>
                  </a:lnTo>
                  <a:lnTo>
                    <a:pt x="436" y="306"/>
                  </a:lnTo>
                  <a:lnTo>
                    <a:pt x="442" y="319"/>
                  </a:lnTo>
                  <a:lnTo>
                    <a:pt x="446" y="333"/>
                  </a:lnTo>
                  <a:lnTo>
                    <a:pt x="449" y="348"/>
                  </a:lnTo>
                  <a:lnTo>
                    <a:pt x="451" y="365"/>
                  </a:lnTo>
                  <a:lnTo>
                    <a:pt x="452" y="382"/>
                  </a:lnTo>
                  <a:lnTo>
                    <a:pt x="452" y="382"/>
                  </a:lnTo>
                  <a:lnTo>
                    <a:pt x="451" y="402"/>
                  </a:lnTo>
                  <a:lnTo>
                    <a:pt x="448" y="420"/>
                  </a:lnTo>
                  <a:lnTo>
                    <a:pt x="443" y="438"/>
                  </a:lnTo>
                  <a:lnTo>
                    <a:pt x="436" y="454"/>
                  </a:lnTo>
                  <a:lnTo>
                    <a:pt x="428" y="469"/>
                  </a:lnTo>
                  <a:lnTo>
                    <a:pt x="417" y="483"/>
                  </a:lnTo>
                  <a:lnTo>
                    <a:pt x="403" y="496"/>
                  </a:lnTo>
                  <a:lnTo>
                    <a:pt x="389" y="508"/>
                  </a:lnTo>
                  <a:lnTo>
                    <a:pt x="389" y="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593725" y="6588125"/>
              <a:ext cx="55563" cy="138112"/>
            </a:xfrm>
            <a:custGeom>
              <a:avLst/>
              <a:gdLst>
                <a:gd name="T0" fmla="*/ 210 w 274"/>
                <a:gd name="T1" fmla="*/ 695 h 695"/>
                <a:gd name="T2" fmla="*/ 210 w 274"/>
                <a:gd name="T3" fmla="*/ 695 h 695"/>
                <a:gd name="T4" fmla="*/ 193 w 274"/>
                <a:gd name="T5" fmla="*/ 694 h 695"/>
                <a:gd name="T6" fmla="*/ 176 w 274"/>
                <a:gd name="T7" fmla="*/ 692 h 695"/>
                <a:gd name="T8" fmla="*/ 161 w 274"/>
                <a:gd name="T9" fmla="*/ 688 h 695"/>
                <a:gd name="T10" fmla="*/ 147 w 274"/>
                <a:gd name="T11" fmla="*/ 683 h 695"/>
                <a:gd name="T12" fmla="*/ 134 w 274"/>
                <a:gd name="T13" fmla="*/ 677 h 695"/>
                <a:gd name="T14" fmla="*/ 121 w 274"/>
                <a:gd name="T15" fmla="*/ 670 h 695"/>
                <a:gd name="T16" fmla="*/ 110 w 274"/>
                <a:gd name="T17" fmla="*/ 661 h 695"/>
                <a:gd name="T18" fmla="*/ 100 w 274"/>
                <a:gd name="T19" fmla="*/ 651 h 695"/>
                <a:gd name="T20" fmla="*/ 100 w 274"/>
                <a:gd name="T21" fmla="*/ 651 h 695"/>
                <a:gd name="T22" fmla="*/ 91 w 274"/>
                <a:gd name="T23" fmla="*/ 639 h 695"/>
                <a:gd name="T24" fmla="*/ 83 w 274"/>
                <a:gd name="T25" fmla="*/ 628 h 695"/>
                <a:gd name="T26" fmla="*/ 76 w 274"/>
                <a:gd name="T27" fmla="*/ 615 h 695"/>
                <a:gd name="T28" fmla="*/ 71 w 274"/>
                <a:gd name="T29" fmla="*/ 602 h 695"/>
                <a:gd name="T30" fmla="*/ 67 w 274"/>
                <a:gd name="T31" fmla="*/ 589 h 695"/>
                <a:gd name="T32" fmla="*/ 64 w 274"/>
                <a:gd name="T33" fmla="*/ 575 h 695"/>
                <a:gd name="T34" fmla="*/ 62 w 274"/>
                <a:gd name="T35" fmla="*/ 560 h 695"/>
                <a:gd name="T36" fmla="*/ 61 w 274"/>
                <a:gd name="T37" fmla="*/ 545 h 695"/>
                <a:gd name="T38" fmla="*/ 61 w 274"/>
                <a:gd name="T39" fmla="*/ 247 h 695"/>
                <a:gd name="T40" fmla="*/ 0 w 274"/>
                <a:gd name="T41" fmla="*/ 247 h 695"/>
                <a:gd name="T42" fmla="*/ 0 w 274"/>
                <a:gd name="T43" fmla="*/ 164 h 695"/>
                <a:gd name="T44" fmla="*/ 61 w 274"/>
                <a:gd name="T45" fmla="*/ 164 h 695"/>
                <a:gd name="T46" fmla="*/ 61 w 274"/>
                <a:gd name="T47" fmla="*/ 0 h 695"/>
                <a:gd name="T48" fmla="*/ 171 w 274"/>
                <a:gd name="T49" fmla="*/ 0 h 695"/>
                <a:gd name="T50" fmla="*/ 171 w 274"/>
                <a:gd name="T51" fmla="*/ 164 h 695"/>
                <a:gd name="T52" fmla="*/ 274 w 274"/>
                <a:gd name="T53" fmla="*/ 164 h 695"/>
                <a:gd name="T54" fmla="*/ 274 w 274"/>
                <a:gd name="T55" fmla="*/ 247 h 695"/>
                <a:gd name="T56" fmla="*/ 171 w 274"/>
                <a:gd name="T57" fmla="*/ 247 h 695"/>
                <a:gd name="T58" fmla="*/ 171 w 274"/>
                <a:gd name="T59" fmla="*/ 539 h 695"/>
                <a:gd name="T60" fmla="*/ 171 w 274"/>
                <a:gd name="T61" fmla="*/ 539 h 695"/>
                <a:gd name="T62" fmla="*/ 172 w 274"/>
                <a:gd name="T63" fmla="*/ 554 h 695"/>
                <a:gd name="T64" fmla="*/ 174 w 274"/>
                <a:gd name="T65" fmla="*/ 567 h 695"/>
                <a:gd name="T66" fmla="*/ 176 w 274"/>
                <a:gd name="T67" fmla="*/ 572 h 695"/>
                <a:gd name="T68" fmla="*/ 179 w 274"/>
                <a:gd name="T69" fmla="*/ 577 h 695"/>
                <a:gd name="T70" fmla="*/ 182 w 274"/>
                <a:gd name="T71" fmla="*/ 582 h 695"/>
                <a:gd name="T72" fmla="*/ 185 w 274"/>
                <a:gd name="T73" fmla="*/ 586 h 695"/>
                <a:gd name="T74" fmla="*/ 189 w 274"/>
                <a:gd name="T75" fmla="*/ 590 h 695"/>
                <a:gd name="T76" fmla="*/ 194 w 274"/>
                <a:gd name="T77" fmla="*/ 593 h 695"/>
                <a:gd name="T78" fmla="*/ 199 w 274"/>
                <a:gd name="T79" fmla="*/ 596 h 695"/>
                <a:gd name="T80" fmla="*/ 204 w 274"/>
                <a:gd name="T81" fmla="*/ 598 h 695"/>
                <a:gd name="T82" fmla="*/ 216 w 274"/>
                <a:gd name="T83" fmla="*/ 601 h 695"/>
                <a:gd name="T84" fmla="*/ 230 w 274"/>
                <a:gd name="T85" fmla="*/ 602 h 695"/>
                <a:gd name="T86" fmla="*/ 274 w 274"/>
                <a:gd name="T87" fmla="*/ 602 h 695"/>
                <a:gd name="T88" fmla="*/ 274 w 274"/>
                <a:gd name="T89" fmla="*/ 695 h 695"/>
                <a:gd name="T90" fmla="*/ 210 w 274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4" h="695">
                  <a:moveTo>
                    <a:pt x="210" y="695"/>
                  </a:moveTo>
                  <a:lnTo>
                    <a:pt x="210" y="695"/>
                  </a:lnTo>
                  <a:lnTo>
                    <a:pt x="193" y="694"/>
                  </a:lnTo>
                  <a:lnTo>
                    <a:pt x="176" y="692"/>
                  </a:lnTo>
                  <a:lnTo>
                    <a:pt x="161" y="688"/>
                  </a:lnTo>
                  <a:lnTo>
                    <a:pt x="147" y="683"/>
                  </a:lnTo>
                  <a:lnTo>
                    <a:pt x="134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1" y="545"/>
                  </a:lnTo>
                  <a:lnTo>
                    <a:pt x="61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1" y="164"/>
                  </a:lnTo>
                  <a:lnTo>
                    <a:pt x="61" y="0"/>
                  </a:lnTo>
                  <a:lnTo>
                    <a:pt x="171" y="0"/>
                  </a:lnTo>
                  <a:lnTo>
                    <a:pt x="171" y="164"/>
                  </a:lnTo>
                  <a:lnTo>
                    <a:pt x="274" y="164"/>
                  </a:lnTo>
                  <a:lnTo>
                    <a:pt x="274" y="247"/>
                  </a:lnTo>
                  <a:lnTo>
                    <a:pt x="171" y="247"/>
                  </a:lnTo>
                  <a:lnTo>
                    <a:pt x="171" y="539"/>
                  </a:lnTo>
                  <a:lnTo>
                    <a:pt x="171" y="539"/>
                  </a:lnTo>
                  <a:lnTo>
                    <a:pt x="172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9" y="577"/>
                  </a:lnTo>
                  <a:lnTo>
                    <a:pt x="182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4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4" y="602"/>
                  </a:lnTo>
                  <a:lnTo>
                    <a:pt x="274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 userDrawn="1"/>
          </p:nvSpPr>
          <p:spPr bwMode="auto">
            <a:xfrm>
              <a:off x="666750" y="6618288"/>
              <a:ext cx="87313" cy="109537"/>
            </a:xfrm>
            <a:custGeom>
              <a:avLst/>
              <a:gdLst>
                <a:gd name="T0" fmla="*/ 331 w 437"/>
                <a:gd name="T1" fmla="*/ 497 h 553"/>
                <a:gd name="T2" fmla="*/ 286 w 437"/>
                <a:gd name="T3" fmla="*/ 532 h 553"/>
                <a:gd name="T4" fmla="*/ 252 w 437"/>
                <a:gd name="T5" fmla="*/ 546 h 553"/>
                <a:gd name="T6" fmla="*/ 187 w 437"/>
                <a:gd name="T7" fmla="*/ 553 h 553"/>
                <a:gd name="T8" fmla="*/ 142 w 437"/>
                <a:gd name="T9" fmla="*/ 550 h 553"/>
                <a:gd name="T10" fmla="*/ 86 w 437"/>
                <a:gd name="T11" fmla="*/ 533 h 553"/>
                <a:gd name="T12" fmla="*/ 43 w 437"/>
                <a:gd name="T13" fmla="*/ 504 h 553"/>
                <a:gd name="T14" fmla="*/ 25 w 437"/>
                <a:gd name="T15" fmla="*/ 480 h 553"/>
                <a:gd name="T16" fmla="*/ 6 w 437"/>
                <a:gd name="T17" fmla="*/ 438 h 553"/>
                <a:gd name="T18" fmla="*/ 0 w 437"/>
                <a:gd name="T19" fmla="*/ 388 h 553"/>
                <a:gd name="T20" fmla="*/ 3 w 437"/>
                <a:gd name="T21" fmla="*/ 354 h 553"/>
                <a:gd name="T22" fmla="*/ 19 w 437"/>
                <a:gd name="T23" fmla="*/ 310 h 553"/>
                <a:gd name="T24" fmla="*/ 48 w 437"/>
                <a:gd name="T25" fmla="*/ 275 h 553"/>
                <a:gd name="T26" fmla="*/ 75 w 437"/>
                <a:gd name="T27" fmla="*/ 256 h 553"/>
                <a:gd name="T28" fmla="*/ 125 w 437"/>
                <a:gd name="T29" fmla="*/ 238 h 553"/>
                <a:gd name="T30" fmla="*/ 186 w 437"/>
                <a:gd name="T31" fmla="*/ 232 h 553"/>
                <a:gd name="T32" fmla="*/ 329 w 437"/>
                <a:gd name="T33" fmla="*/ 194 h 553"/>
                <a:gd name="T34" fmla="*/ 325 w 437"/>
                <a:gd name="T35" fmla="*/ 158 h 553"/>
                <a:gd name="T36" fmla="*/ 313 w 437"/>
                <a:gd name="T37" fmla="*/ 131 h 553"/>
                <a:gd name="T38" fmla="*/ 301 w 437"/>
                <a:gd name="T39" fmla="*/ 117 h 553"/>
                <a:gd name="T40" fmla="*/ 275 w 437"/>
                <a:gd name="T41" fmla="*/ 102 h 553"/>
                <a:gd name="T42" fmla="*/ 239 w 437"/>
                <a:gd name="T43" fmla="*/ 94 h 553"/>
                <a:gd name="T44" fmla="*/ 211 w 437"/>
                <a:gd name="T45" fmla="*/ 92 h 553"/>
                <a:gd name="T46" fmla="*/ 155 w 437"/>
                <a:gd name="T47" fmla="*/ 99 h 553"/>
                <a:gd name="T48" fmla="*/ 128 w 437"/>
                <a:gd name="T49" fmla="*/ 111 h 553"/>
                <a:gd name="T50" fmla="*/ 93 w 437"/>
                <a:gd name="T51" fmla="*/ 144 h 553"/>
                <a:gd name="T52" fmla="*/ 31 w 437"/>
                <a:gd name="T53" fmla="*/ 67 h 553"/>
                <a:gd name="T54" fmla="*/ 61 w 437"/>
                <a:gd name="T55" fmla="*/ 41 h 553"/>
                <a:gd name="T56" fmla="*/ 92 w 437"/>
                <a:gd name="T57" fmla="*/ 22 h 553"/>
                <a:gd name="T58" fmla="*/ 114 w 437"/>
                <a:gd name="T59" fmla="*/ 13 h 553"/>
                <a:gd name="T60" fmla="*/ 152 w 437"/>
                <a:gd name="T61" fmla="*/ 4 h 553"/>
                <a:gd name="T62" fmla="*/ 215 w 437"/>
                <a:gd name="T63" fmla="*/ 0 h 553"/>
                <a:gd name="T64" fmla="*/ 268 w 437"/>
                <a:gd name="T65" fmla="*/ 3 h 553"/>
                <a:gd name="T66" fmla="*/ 333 w 437"/>
                <a:gd name="T67" fmla="*/ 18 h 553"/>
                <a:gd name="T68" fmla="*/ 382 w 437"/>
                <a:gd name="T69" fmla="*/ 46 h 553"/>
                <a:gd name="T70" fmla="*/ 416 w 437"/>
                <a:gd name="T71" fmla="*/ 87 h 553"/>
                <a:gd name="T72" fmla="*/ 434 w 437"/>
                <a:gd name="T73" fmla="*/ 141 h 553"/>
                <a:gd name="T74" fmla="*/ 437 w 437"/>
                <a:gd name="T75" fmla="*/ 547 h 553"/>
                <a:gd name="T76" fmla="*/ 202 w 437"/>
                <a:gd name="T77" fmla="*/ 308 h 553"/>
                <a:gd name="T78" fmla="*/ 180 w 437"/>
                <a:gd name="T79" fmla="*/ 309 h 553"/>
                <a:gd name="T80" fmla="*/ 151 w 437"/>
                <a:gd name="T81" fmla="*/ 315 h 553"/>
                <a:gd name="T82" fmla="*/ 130 w 437"/>
                <a:gd name="T83" fmla="*/ 327 h 553"/>
                <a:gd name="T84" fmla="*/ 115 w 437"/>
                <a:gd name="T85" fmla="*/ 344 h 553"/>
                <a:gd name="T86" fmla="*/ 107 w 437"/>
                <a:gd name="T87" fmla="*/ 368 h 553"/>
                <a:gd name="T88" fmla="*/ 106 w 437"/>
                <a:gd name="T89" fmla="*/ 386 h 553"/>
                <a:gd name="T90" fmla="*/ 109 w 437"/>
                <a:gd name="T91" fmla="*/ 412 h 553"/>
                <a:gd name="T92" fmla="*/ 120 w 437"/>
                <a:gd name="T93" fmla="*/ 432 h 553"/>
                <a:gd name="T94" fmla="*/ 137 w 437"/>
                <a:gd name="T95" fmla="*/ 448 h 553"/>
                <a:gd name="T96" fmla="*/ 161 w 437"/>
                <a:gd name="T97" fmla="*/ 458 h 553"/>
                <a:gd name="T98" fmla="*/ 192 w 437"/>
                <a:gd name="T99" fmla="*/ 462 h 553"/>
                <a:gd name="T100" fmla="*/ 221 w 437"/>
                <a:gd name="T101" fmla="*/ 462 h 553"/>
                <a:gd name="T102" fmla="*/ 263 w 437"/>
                <a:gd name="T103" fmla="*/ 456 h 553"/>
                <a:gd name="T104" fmla="*/ 285 w 437"/>
                <a:gd name="T105" fmla="*/ 447 h 553"/>
                <a:gd name="T106" fmla="*/ 306 w 437"/>
                <a:gd name="T107" fmla="*/ 432 h 553"/>
                <a:gd name="T108" fmla="*/ 320 w 437"/>
                <a:gd name="T109" fmla="*/ 409 h 553"/>
                <a:gd name="T110" fmla="*/ 328 w 437"/>
                <a:gd name="T111" fmla="*/ 378 h 553"/>
                <a:gd name="T112" fmla="*/ 329 w 437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7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6" y="532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1" y="553"/>
                  </a:lnTo>
                  <a:lnTo>
                    <a:pt x="187" y="553"/>
                  </a:lnTo>
                  <a:lnTo>
                    <a:pt x="187" y="553"/>
                  </a:lnTo>
                  <a:lnTo>
                    <a:pt x="164" y="553"/>
                  </a:lnTo>
                  <a:lnTo>
                    <a:pt x="142" y="550"/>
                  </a:lnTo>
                  <a:lnTo>
                    <a:pt x="122" y="547"/>
                  </a:lnTo>
                  <a:lnTo>
                    <a:pt x="104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5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2" y="422"/>
                  </a:lnTo>
                  <a:lnTo>
                    <a:pt x="0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71"/>
                  </a:lnTo>
                  <a:lnTo>
                    <a:pt x="3" y="354"/>
                  </a:lnTo>
                  <a:lnTo>
                    <a:pt x="6" y="338"/>
                  </a:lnTo>
                  <a:lnTo>
                    <a:pt x="13" y="324"/>
                  </a:lnTo>
                  <a:lnTo>
                    <a:pt x="19" y="310"/>
                  </a:lnTo>
                  <a:lnTo>
                    <a:pt x="28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7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4" y="233"/>
                  </a:lnTo>
                  <a:lnTo>
                    <a:pt x="186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9" y="182"/>
                  </a:lnTo>
                  <a:lnTo>
                    <a:pt x="328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8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4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5" y="99"/>
                  </a:lnTo>
                  <a:lnTo>
                    <a:pt x="252" y="96"/>
                  </a:lnTo>
                  <a:lnTo>
                    <a:pt x="239" y="94"/>
                  </a:lnTo>
                  <a:lnTo>
                    <a:pt x="225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8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1" y="58"/>
                  </a:lnTo>
                  <a:lnTo>
                    <a:pt x="51" y="49"/>
                  </a:lnTo>
                  <a:lnTo>
                    <a:pt x="61" y="41"/>
                  </a:lnTo>
                  <a:lnTo>
                    <a:pt x="71" y="34"/>
                  </a:lnTo>
                  <a:lnTo>
                    <a:pt x="81" y="27"/>
                  </a:lnTo>
                  <a:lnTo>
                    <a:pt x="92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4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2" y="4"/>
                  </a:lnTo>
                  <a:lnTo>
                    <a:pt x="167" y="3"/>
                  </a:lnTo>
                  <a:lnTo>
                    <a:pt x="182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8" y="3"/>
                  </a:lnTo>
                  <a:lnTo>
                    <a:pt x="291" y="7"/>
                  </a:lnTo>
                  <a:lnTo>
                    <a:pt x="313" y="12"/>
                  </a:lnTo>
                  <a:lnTo>
                    <a:pt x="333" y="18"/>
                  </a:lnTo>
                  <a:lnTo>
                    <a:pt x="351" y="26"/>
                  </a:lnTo>
                  <a:lnTo>
                    <a:pt x="367" y="36"/>
                  </a:lnTo>
                  <a:lnTo>
                    <a:pt x="382" y="46"/>
                  </a:lnTo>
                  <a:lnTo>
                    <a:pt x="395" y="59"/>
                  </a:lnTo>
                  <a:lnTo>
                    <a:pt x="406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7" y="186"/>
                  </a:lnTo>
                  <a:lnTo>
                    <a:pt x="437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2" y="308"/>
                  </a:lnTo>
                  <a:lnTo>
                    <a:pt x="202" y="308"/>
                  </a:lnTo>
                  <a:lnTo>
                    <a:pt x="190" y="308"/>
                  </a:lnTo>
                  <a:lnTo>
                    <a:pt x="180" y="309"/>
                  </a:lnTo>
                  <a:lnTo>
                    <a:pt x="169" y="310"/>
                  </a:lnTo>
                  <a:lnTo>
                    <a:pt x="160" y="312"/>
                  </a:lnTo>
                  <a:lnTo>
                    <a:pt x="151" y="315"/>
                  </a:lnTo>
                  <a:lnTo>
                    <a:pt x="143" y="318"/>
                  </a:lnTo>
                  <a:lnTo>
                    <a:pt x="136" y="322"/>
                  </a:lnTo>
                  <a:lnTo>
                    <a:pt x="130" y="327"/>
                  </a:lnTo>
                  <a:lnTo>
                    <a:pt x="124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2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6" y="386"/>
                  </a:lnTo>
                  <a:lnTo>
                    <a:pt x="106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2" y="419"/>
                  </a:lnTo>
                  <a:lnTo>
                    <a:pt x="115" y="426"/>
                  </a:lnTo>
                  <a:lnTo>
                    <a:pt x="120" y="432"/>
                  </a:lnTo>
                  <a:lnTo>
                    <a:pt x="125" y="438"/>
                  </a:lnTo>
                  <a:lnTo>
                    <a:pt x="130" y="443"/>
                  </a:lnTo>
                  <a:lnTo>
                    <a:pt x="137" y="448"/>
                  </a:lnTo>
                  <a:lnTo>
                    <a:pt x="144" y="452"/>
                  </a:lnTo>
                  <a:lnTo>
                    <a:pt x="152" y="455"/>
                  </a:lnTo>
                  <a:lnTo>
                    <a:pt x="161" y="458"/>
                  </a:lnTo>
                  <a:lnTo>
                    <a:pt x="171" y="460"/>
                  </a:lnTo>
                  <a:lnTo>
                    <a:pt x="181" y="461"/>
                  </a:lnTo>
                  <a:lnTo>
                    <a:pt x="192" y="462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221" y="462"/>
                  </a:lnTo>
                  <a:lnTo>
                    <a:pt x="236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6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8" y="378"/>
                  </a:lnTo>
                  <a:lnTo>
                    <a:pt x="329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auto">
            <a:xfrm>
              <a:off x="777875" y="6588125"/>
              <a:ext cx="53975" cy="138112"/>
            </a:xfrm>
            <a:custGeom>
              <a:avLst/>
              <a:gdLst>
                <a:gd name="T0" fmla="*/ 210 w 275"/>
                <a:gd name="T1" fmla="*/ 695 h 695"/>
                <a:gd name="T2" fmla="*/ 210 w 275"/>
                <a:gd name="T3" fmla="*/ 695 h 695"/>
                <a:gd name="T4" fmla="*/ 192 w 275"/>
                <a:gd name="T5" fmla="*/ 694 h 695"/>
                <a:gd name="T6" fmla="*/ 175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6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3 w 275"/>
                <a:gd name="T65" fmla="*/ 567 h 695"/>
                <a:gd name="T66" fmla="*/ 175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4 w 275"/>
                <a:gd name="T73" fmla="*/ 586 h 695"/>
                <a:gd name="T74" fmla="*/ 188 w 275"/>
                <a:gd name="T75" fmla="*/ 590 h 695"/>
                <a:gd name="T76" fmla="*/ 193 w 275"/>
                <a:gd name="T77" fmla="*/ 593 h 695"/>
                <a:gd name="T78" fmla="*/ 199 w 275"/>
                <a:gd name="T79" fmla="*/ 596 h 695"/>
                <a:gd name="T80" fmla="*/ 204 w 275"/>
                <a:gd name="T81" fmla="*/ 598 h 695"/>
                <a:gd name="T82" fmla="*/ 216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10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10" y="695"/>
                  </a:moveTo>
                  <a:lnTo>
                    <a:pt x="210" y="695"/>
                  </a:lnTo>
                  <a:lnTo>
                    <a:pt x="192" y="694"/>
                  </a:lnTo>
                  <a:lnTo>
                    <a:pt x="175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6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3" y="567"/>
                  </a:lnTo>
                  <a:lnTo>
                    <a:pt x="175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4" y="586"/>
                  </a:lnTo>
                  <a:lnTo>
                    <a:pt x="188" y="590"/>
                  </a:lnTo>
                  <a:lnTo>
                    <a:pt x="193" y="593"/>
                  </a:lnTo>
                  <a:lnTo>
                    <a:pt x="199" y="596"/>
                  </a:lnTo>
                  <a:lnTo>
                    <a:pt x="204" y="598"/>
                  </a:lnTo>
                  <a:lnTo>
                    <a:pt x="216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10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 userDrawn="1"/>
          </p:nvSpPr>
          <p:spPr bwMode="auto">
            <a:xfrm>
              <a:off x="852488" y="6618288"/>
              <a:ext cx="90488" cy="109537"/>
            </a:xfrm>
            <a:custGeom>
              <a:avLst/>
              <a:gdLst>
                <a:gd name="T0" fmla="*/ 109 w 458"/>
                <a:gd name="T1" fmla="*/ 325 h 553"/>
                <a:gd name="T2" fmla="*/ 118 w 458"/>
                <a:gd name="T3" fmla="*/ 371 h 553"/>
                <a:gd name="T4" fmla="*/ 136 w 458"/>
                <a:gd name="T5" fmla="*/ 408 h 553"/>
                <a:gd name="T6" fmla="*/ 154 w 458"/>
                <a:gd name="T7" fmla="*/ 428 h 553"/>
                <a:gd name="T8" fmla="*/ 188 w 458"/>
                <a:gd name="T9" fmla="*/ 449 h 553"/>
                <a:gd name="T10" fmla="*/ 230 w 458"/>
                <a:gd name="T11" fmla="*/ 458 h 553"/>
                <a:gd name="T12" fmla="*/ 266 w 458"/>
                <a:gd name="T13" fmla="*/ 458 h 553"/>
                <a:gd name="T14" fmla="*/ 318 w 458"/>
                <a:gd name="T15" fmla="*/ 446 h 553"/>
                <a:gd name="T16" fmla="*/ 347 w 458"/>
                <a:gd name="T17" fmla="*/ 429 h 553"/>
                <a:gd name="T18" fmla="*/ 446 w 458"/>
                <a:gd name="T19" fmla="*/ 469 h 553"/>
                <a:gd name="T20" fmla="*/ 413 w 458"/>
                <a:gd name="T21" fmla="*/ 498 h 553"/>
                <a:gd name="T22" fmla="*/ 379 w 458"/>
                <a:gd name="T23" fmla="*/ 521 h 553"/>
                <a:gd name="T24" fmla="*/ 357 w 458"/>
                <a:gd name="T25" fmla="*/ 532 h 553"/>
                <a:gd name="T26" fmla="*/ 320 w 458"/>
                <a:gd name="T27" fmla="*/ 546 h 553"/>
                <a:gd name="T28" fmla="*/ 276 w 458"/>
                <a:gd name="T29" fmla="*/ 552 h 553"/>
                <a:gd name="T30" fmla="*/ 243 w 458"/>
                <a:gd name="T31" fmla="*/ 553 h 553"/>
                <a:gd name="T32" fmla="*/ 169 w 458"/>
                <a:gd name="T33" fmla="*/ 545 h 553"/>
                <a:gd name="T34" fmla="*/ 136 w 458"/>
                <a:gd name="T35" fmla="*/ 534 h 553"/>
                <a:gd name="T36" fmla="*/ 106 w 458"/>
                <a:gd name="T37" fmla="*/ 518 h 553"/>
                <a:gd name="T38" fmla="*/ 79 w 458"/>
                <a:gd name="T39" fmla="*/ 498 h 553"/>
                <a:gd name="T40" fmla="*/ 62 w 458"/>
                <a:gd name="T41" fmla="*/ 482 h 553"/>
                <a:gd name="T42" fmla="*/ 41 w 458"/>
                <a:gd name="T43" fmla="*/ 453 h 553"/>
                <a:gd name="T44" fmla="*/ 24 w 458"/>
                <a:gd name="T45" fmla="*/ 418 h 553"/>
                <a:gd name="T46" fmla="*/ 15 w 458"/>
                <a:gd name="T47" fmla="*/ 391 h 553"/>
                <a:gd name="T48" fmla="*/ 5 w 458"/>
                <a:gd name="T49" fmla="*/ 345 h 553"/>
                <a:gd name="T50" fmla="*/ 1 w 458"/>
                <a:gd name="T51" fmla="*/ 294 h 553"/>
                <a:gd name="T52" fmla="*/ 1 w 458"/>
                <a:gd name="T53" fmla="*/ 244 h 553"/>
                <a:gd name="T54" fmla="*/ 16 w 458"/>
                <a:gd name="T55" fmla="*/ 160 h 553"/>
                <a:gd name="T56" fmla="*/ 30 w 458"/>
                <a:gd name="T57" fmla="*/ 124 h 553"/>
                <a:gd name="T58" fmla="*/ 48 w 458"/>
                <a:gd name="T59" fmla="*/ 92 h 553"/>
                <a:gd name="T60" fmla="*/ 62 w 458"/>
                <a:gd name="T61" fmla="*/ 73 h 553"/>
                <a:gd name="T62" fmla="*/ 88 w 458"/>
                <a:gd name="T63" fmla="*/ 48 h 553"/>
                <a:gd name="T64" fmla="*/ 116 w 458"/>
                <a:gd name="T65" fmla="*/ 29 h 553"/>
                <a:gd name="T66" fmla="*/ 146 w 458"/>
                <a:gd name="T67" fmla="*/ 14 h 553"/>
                <a:gd name="T68" fmla="*/ 180 w 458"/>
                <a:gd name="T69" fmla="*/ 5 h 553"/>
                <a:gd name="T70" fmla="*/ 229 w 458"/>
                <a:gd name="T71" fmla="*/ 0 h 553"/>
                <a:gd name="T72" fmla="*/ 280 w 458"/>
                <a:gd name="T73" fmla="*/ 5 h 553"/>
                <a:gd name="T74" fmla="*/ 315 w 458"/>
                <a:gd name="T75" fmla="*/ 14 h 553"/>
                <a:gd name="T76" fmla="*/ 346 w 458"/>
                <a:gd name="T77" fmla="*/ 28 h 553"/>
                <a:gd name="T78" fmla="*/ 374 w 458"/>
                <a:gd name="T79" fmla="*/ 47 h 553"/>
                <a:gd name="T80" fmla="*/ 398 w 458"/>
                <a:gd name="T81" fmla="*/ 71 h 553"/>
                <a:gd name="T82" fmla="*/ 424 w 458"/>
                <a:gd name="T83" fmla="*/ 110 h 553"/>
                <a:gd name="T84" fmla="*/ 450 w 458"/>
                <a:gd name="T85" fmla="*/ 179 h 553"/>
                <a:gd name="T86" fmla="*/ 458 w 458"/>
                <a:gd name="T87" fmla="*/ 260 h 553"/>
                <a:gd name="T88" fmla="*/ 348 w 458"/>
                <a:gd name="T89" fmla="*/ 193 h 553"/>
                <a:gd name="T90" fmla="*/ 343 w 458"/>
                <a:gd name="T91" fmla="*/ 176 h 553"/>
                <a:gd name="T92" fmla="*/ 333 w 458"/>
                <a:gd name="T93" fmla="*/ 151 h 553"/>
                <a:gd name="T94" fmla="*/ 320 w 458"/>
                <a:gd name="T95" fmla="*/ 130 h 553"/>
                <a:gd name="T96" fmla="*/ 295 w 458"/>
                <a:gd name="T97" fmla="*/ 109 h 553"/>
                <a:gd name="T98" fmla="*/ 280 w 458"/>
                <a:gd name="T99" fmla="*/ 101 h 553"/>
                <a:gd name="T100" fmla="*/ 256 w 458"/>
                <a:gd name="T101" fmla="*/ 93 h 553"/>
                <a:gd name="T102" fmla="*/ 229 w 458"/>
                <a:gd name="T103" fmla="*/ 90 h 553"/>
                <a:gd name="T104" fmla="*/ 194 w 458"/>
                <a:gd name="T105" fmla="*/ 95 h 553"/>
                <a:gd name="T106" fmla="*/ 171 w 458"/>
                <a:gd name="T107" fmla="*/ 105 h 553"/>
                <a:gd name="T108" fmla="*/ 157 w 458"/>
                <a:gd name="T109" fmla="*/ 114 h 553"/>
                <a:gd name="T110" fmla="*/ 139 w 458"/>
                <a:gd name="T111" fmla="*/ 130 h 553"/>
                <a:gd name="T112" fmla="*/ 126 w 458"/>
                <a:gd name="T113" fmla="*/ 151 h 553"/>
                <a:gd name="T114" fmla="*/ 116 w 458"/>
                <a:gd name="T115" fmla="*/ 175 h 553"/>
                <a:gd name="T116" fmla="*/ 110 w 458"/>
                <a:gd name="T117" fmla="*/ 209 h 553"/>
                <a:gd name="T118" fmla="*/ 351 w 458"/>
                <a:gd name="T119" fmla="*/ 232 h 553"/>
                <a:gd name="T120" fmla="*/ 348 w 458"/>
                <a:gd name="T121" fmla="*/ 19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8" h="553">
                  <a:moveTo>
                    <a:pt x="109" y="308"/>
                  </a:moveTo>
                  <a:lnTo>
                    <a:pt x="109" y="308"/>
                  </a:lnTo>
                  <a:lnTo>
                    <a:pt x="109" y="325"/>
                  </a:lnTo>
                  <a:lnTo>
                    <a:pt x="111" y="341"/>
                  </a:lnTo>
                  <a:lnTo>
                    <a:pt x="114" y="356"/>
                  </a:lnTo>
                  <a:lnTo>
                    <a:pt x="118" y="371"/>
                  </a:lnTo>
                  <a:lnTo>
                    <a:pt x="123" y="384"/>
                  </a:lnTo>
                  <a:lnTo>
                    <a:pt x="129" y="397"/>
                  </a:lnTo>
                  <a:lnTo>
                    <a:pt x="136" y="408"/>
                  </a:lnTo>
                  <a:lnTo>
                    <a:pt x="145" y="419"/>
                  </a:lnTo>
                  <a:lnTo>
                    <a:pt x="145" y="419"/>
                  </a:lnTo>
                  <a:lnTo>
                    <a:pt x="154" y="428"/>
                  </a:lnTo>
                  <a:lnTo>
                    <a:pt x="164" y="436"/>
                  </a:lnTo>
                  <a:lnTo>
                    <a:pt x="176" y="443"/>
                  </a:lnTo>
                  <a:lnTo>
                    <a:pt x="188" y="449"/>
                  </a:lnTo>
                  <a:lnTo>
                    <a:pt x="201" y="453"/>
                  </a:lnTo>
                  <a:lnTo>
                    <a:pt x="215" y="457"/>
                  </a:lnTo>
                  <a:lnTo>
                    <a:pt x="230" y="458"/>
                  </a:lnTo>
                  <a:lnTo>
                    <a:pt x="245" y="459"/>
                  </a:lnTo>
                  <a:lnTo>
                    <a:pt x="245" y="459"/>
                  </a:lnTo>
                  <a:lnTo>
                    <a:pt x="266" y="458"/>
                  </a:lnTo>
                  <a:lnTo>
                    <a:pt x="285" y="456"/>
                  </a:lnTo>
                  <a:lnTo>
                    <a:pt x="302" y="452"/>
                  </a:lnTo>
                  <a:lnTo>
                    <a:pt x="318" y="446"/>
                  </a:lnTo>
                  <a:lnTo>
                    <a:pt x="318" y="446"/>
                  </a:lnTo>
                  <a:lnTo>
                    <a:pt x="333" y="439"/>
                  </a:lnTo>
                  <a:lnTo>
                    <a:pt x="347" y="429"/>
                  </a:lnTo>
                  <a:lnTo>
                    <a:pt x="362" y="418"/>
                  </a:lnTo>
                  <a:lnTo>
                    <a:pt x="377" y="404"/>
                  </a:lnTo>
                  <a:lnTo>
                    <a:pt x="446" y="469"/>
                  </a:lnTo>
                  <a:lnTo>
                    <a:pt x="446" y="469"/>
                  </a:lnTo>
                  <a:lnTo>
                    <a:pt x="424" y="489"/>
                  </a:lnTo>
                  <a:lnTo>
                    <a:pt x="413" y="498"/>
                  </a:lnTo>
                  <a:lnTo>
                    <a:pt x="402" y="506"/>
                  </a:lnTo>
                  <a:lnTo>
                    <a:pt x="391" y="514"/>
                  </a:lnTo>
                  <a:lnTo>
                    <a:pt x="379" y="521"/>
                  </a:lnTo>
                  <a:lnTo>
                    <a:pt x="368" y="527"/>
                  </a:lnTo>
                  <a:lnTo>
                    <a:pt x="357" y="532"/>
                  </a:lnTo>
                  <a:lnTo>
                    <a:pt x="357" y="532"/>
                  </a:lnTo>
                  <a:lnTo>
                    <a:pt x="345" y="537"/>
                  </a:lnTo>
                  <a:lnTo>
                    <a:pt x="333" y="541"/>
                  </a:lnTo>
                  <a:lnTo>
                    <a:pt x="320" y="546"/>
                  </a:lnTo>
                  <a:lnTo>
                    <a:pt x="305" y="548"/>
                  </a:lnTo>
                  <a:lnTo>
                    <a:pt x="291" y="551"/>
                  </a:lnTo>
                  <a:lnTo>
                    <a:pt x="276" y="552"/>
                  </a:lnTo>
                  <a:lnTo>
                    <a:pt x="260" y="553"/>
                  </a:lnTo>
                  <a:lnTo>
                    <a:pt x="243" y="553"/>
                  </a:lnTo>
                  <a:lnTo>
                    <a:pt x="243" y="553"/>
                  </a:lnTo>
                  <a:lnTo>
                    <a:pt x="217" y="552"/>
                  </a:lnTo>
                  <a:lnTo>
                    <a:pt x="193" y="550"/>
                  </a:lnTo>
                  <a:lnTo>
                    <a:pt x="169" y="545"/>
                  </a:lnTo>
                  <a:lnTo>
                    <a:pt x="147" y="538"/>
                  </a:lnTo>
                  <a:lnTo>
                    <a:pt x="147" y="538"/>
                  </a:lnTo>
                  <a:lnTo>
                    <a:pt x="136" y="534"/>
                  </a:lnTo>
                  <a:lnTo>
                    <a:pt x="126" y="529"/>
                  </a:lnTo>
                  <a:lnTo>
                    <a:pt x="116" y="524"/>
                  </a:lnTo>
                  <a:lnTo>
                    <a:pt x="106" y="518"/>
                  </a:lnTo>
                  <a:lnTo>
                    <a:pt x="97" y="512"/>
                  </a:lnTo>
                  <a:lnTo>
                    <a:pt x="88" y="505"/>
                  </a:lnTo>
                  <a:lnTo>
                    <a:pt x="79" y="498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62" y="482"/>
                  </a:lnTo>
                  <a:lnTo>
                    <a:pt x="55" y="473"/>
                  </a:lnTo>
                  <a:lnTo>
                    <a:pt x="48" y="463"/>
                  </a:lnTo>
                  <a:lnTo>
                    <a:pt x="41" y="453"/>
                  </a:lnTo>
                  <a:lnTo>
                    <a:pt x="35" y="442"/>
                  </a:lnTo>
                  <a:lnTo>
                    <a:pt x="29" y="430"/>
                  </a:lnTo>
                  <a:lnTo>
                    <a:pt x="24" y="418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5" y="391"/>
                  </a:lnTo>
                  <a:lnTo>
                    <a:pt x="11" y="376"/>
                  </a:lnTo>
                  <a:lnTo>
                    <a:pt x="8" y="361"/>
                  </a:lnTo>
                  <a:lnTo>
                    <a:pt x="5" y="345"/>
                  </a:lnTo>
                  <a:lnTo>
                    <a:pt x="3" y="329"/>
                  </a:lnTo>
                  <a:lnTo>
                    <a:pt x="2" y="312"/>
                  </a:lnTo>
                  <a:lnTo>
                    <a:pt x="1" y="294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9" y="187"/>
                  </a:lnTo>
                  <a:lnTo>
                    <a:pt x="16" y="160"/>
                  </a:lnTo>
                  <a:lnTo>
                    <a:pt x="20" y="147"/>
                  </a:lnTo>
                  <a:lnTo>
                    <a:pt x="25" y="135"/>
                  </a:lnTo>
                  <a:lnTo>
                    <a:pt x="30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8" y="92"/>
                  </a:lnTo>
                  <a:lnTo>
                    <a:pt x="55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1" y="64"/>
                  </a:lnTo>
                  <a:lnTo>
                    <a:pt x="80" y="56"/>
                  </a:lnTo>
                  <a:lnTo>
                    <a:pt x="88" y="48"/>
                  </a:lnTo>
                  <a:lnTo>
                    <a:pt x="97" y="41"/>
                  </a:lnTo>
                  <a:lnTo>
                    <a:pt x="106" y="35"/>
                  </a:lnTo>
                  <a:lnTo>
                    <a:pt x="116" y="29"/>
                  </a:lnTo>
                  <a:lnTo>
                    <a:pt x="126" y="23"/>
                  </a:lnTo>
                  <a:lnTo>
                    <a:pt x="136" y="18"/>
                  </a:lnTo>
                  <a:lnTo>
                    <a:pt x="146" y="14"/>
                  </a:lnTo>
                  <a:lnTo>
                    <a:pt x="157" y="10"/>
                  </a:lnTo>
                  <a:lnTo>
                    <a:pt x="169" y="7"/>
                  </a:lnTo>
                  <a:lnTo>
                    <a:pt x="180" y="5"/>
                  </a:lnTo>
                  <a:lnTo>
                    <a:pt x="192" y="3"/>
                  </a:lnTo>
                  <a:lnTo>
                    <a:pt x="204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80" y="5"/>
                  </a:lnTo>
                  <a:lnTo>
                    <a:pt x="292" y="7"/>
                  </a:lnTo>
                  <a:lnTo>
                    <a:pt x="303" y="10"/>
                  </a:lnTo>
                  <a:lnTo>
                    <a:pt x="315" y="14"/>
                  </a:lnTo>
                  <a:lnTo>
                    <a:pt x="326" y="18"/>
                  </a:lnTo>
                  <a:lnTo>
                    <a:pt x="336" y="23"/>
                  </a:lnTo>
                  <a:lnTo>
                    <a:pt x="346" y="28"/>
                  </a:lnTo>
                  <a:lnTo>
                    <a:pt x="356" y="34"/>
                  </a:lnTo>
                  <a:lnTo>
                    <a:pt x="365" y="40"/>
                  </a:lnTo>
                  <a:lnTo>
                    <a:pt x="374" y="47"/>
                  </a:lnTo>
                  <a:lnTo>
                    <a:pt x="382" y="55"/>
                  </a:lnTo>
                  <a:lnTo>
                    <a:pt x="390" y="63"/>
                  </a:lnTo>
                  <a:lnTo>
                    <a:pt x="398" y="71"/>
                  </a:lnTo>
                  <a:lnTo>
                    <a:pt x="398" y="71"/>
                  </a:lnTo>
                  <a:lnTo>
                    <a:pt x="412" y="90"/>
                  </a:lnTo>
                  <a:lnTo>
                    <a:pt x="424" y="110"/>
                  </a:lnTo>
                  <a:lnTo>
                    <a:pt x="435" y="131"/>
                  </a:lnTo>
                  <a:lnTo>
                    <a:pt x="443" y="154"/>
                  </a:lnTo>
                  <a:lnTo>
                    <a:pt x="450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9" y="308"/>
                  </a:lnTo>
                  <a:close/>
                  <a:moveTo>
                    <a:pt x="348" y="193"/>
                  </a:moveTo>
                  <a:lnTo>
                    <a:pt x="348" y="193"/>
                  </a:lnTo>
                  <a:lnTo>
                    <a:pt x="346" y="185"/>
                  </a:lnTo>
                  <a:lnTo>
                    <a:pt x="343" y="176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33" y="151"/>
                  </a:lnTo>
                  <a:lnTo>
                    <a:pt x="329" y="144"/>
                  </a:lnTo>
                  <a:lnTo>
                    <a:pt x="325" y="137"/>
                  </a:lnTo>
                  <a:lnTo>
                    <a:pt x="320" y="130"/>
                  </a:lnTo>
                  <a:lnTo>
                    <a:pt x="314" y="125"/>
                  </a:lnTo>
                  <a:lnTo>
                    <a:pt x="308" y="119"/>
                  </a:lnTo>
                  <a:lnTo>
                    <a:pt x="295" y="109"/>
                  </a:lnTo>
                  <a:lnTo>
                    <a:pt x="295" y="109"/>
                  </a:lnTo>
                  <a:lnTo>
                    <a:pt x="287" y="105"/>
                  </a:lnTo>
                  <a:lnTo>
                    <a:pt x="280" y="101"/>
                  </a:lnTo>
                  <a:lnTo>
                    <a:pt x="272" y="98"/>
                  </a:lnTo>
                  <a:lnTo>
                    <a:pt x="264" y="95"/>
                  </a:lnTo>
                  <a:lnTo>
                    <a:pt x="256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3" y="93"/>
                  </a:lnTo>
                  <a:lnTo>
                    <a:pt x="194" y="95"/>
                  </a:lnTo>
                  <a:lnTo>
                    <a:pt x="186" y="98"/>
                  </a:lnTo>
                  <a:lnTo>
                    <a:pt x="178" y="101"/>
                  </a:lnTo>
                  <a:lnTo>
                    <a:pt x="171" y="105"/>
                  </a:lnTo>
                  <a:lnTo>
                    <a:pt x="164" y="109"/>
                  </a:lnTo>
                  <a:lnTo>
                    <a:pt x="164" y="109"/>
                  </a:lnTo>
                  <a:lnTo>
                    <a:pt x="157" y="114"/>
                  </a:lnTo>
                  <a:lnTo>
                    <a:pt x="150" y="119"/>
                  </a:lnTo>
                  <a:lnTo>
                    <a:pt x="144" y="125"/>
                  </a:lnTo>
                  <a:lnTo>
                    <a:pt x="139" y="130"/>
                  </a:lnTo>
                  <a:lnTo>
                    <a:pt x="134" y="137"/>
                  </a:lnTo>
                  <a:lnTo>
                    <a:pt x="130" y="144"/>
                  </a:lnTo>
                  <a:lnTo>
                    <a:pt x="126" y="151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16" y="175"/>
                  </a:lnTo>
                  <a:lnTo>
                    <a:pt x="112" y="191"/>
                  </a:lnTo>
                  <a:lnTo>
                    <a:pt x="112" y="191"/>
                  </a:lnTo>
                  <a:lnTo>
                    <a:pt x="110" y="209"/>
                  </a:lnTo>
                  <a:lnTo>
                    <a:pt x="109" y="232"/>
                  </a:lnTo>
                  <a:lnTo>
                    <a:pt x="351" y="232"/>
                  </a:lnTo>
                  <a:lnTo>
                    <a:pt x="351" y="232"/>
                  </a:lnTo>
                  <a:lnTo>
                    <a:pt x="350" y="210"/>
                  </a:lnTo>
                  <a:lnTo>
                    <a:pt x="348" y="193"/>
                  </a:lnTo>
                  <a:lnTo>
                    <a:pt x="348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auto">
            <a:xfrm>
              <a:off x="1427163" y="6575425"/>
              <a:ext cx="106363" cy="150812"/>
            </a:xfrm>
            <a:custGeom>
              <a:avLst/>
              <a:gdLst>
                <a:gd name="T0" fmla="*/ 422 w 537"/>
                <a:gd name="T1" fmla="*/ 760 h 760"/>
                <a:gd name="T2" fmla="*/ 422 w 537"/>
                <a:gd name="T3" fmla="*/ 428 h 760"/>
                <a:gd name="T4" fmla="*/ 114 w 537"/>
                <a:gd name="T5" fmla="*/ 428 h 760"/>
                <a:gd name="T6" fmla="*/ 114 w 537"/>
                <a:gd name="T7" fmla="*/ 760 h 760"/>
                <a:gd name="T8" fmla="*/ 0 w 537"/>
                <a:gd name="T9" fmla="*/ 760 h 760"/>
                <a:gd name="T10" fmla="*/ 0 w 537"/>
                <a:gd name="T11" fmla="*/ 0 h 760"/>
                <a:gd name="T12" fmla="*/ 114 w 537"/>
                <a:gd name="T13" fmla="*/ 0 h 760"/>
                <a:gd name="T14" fmla="*/ 114 w 537"/>
                <a:gd name="T15" fmla="*/ 325 h 760"/>
                <a:gd name="T16" fmla="*/ 422 w 537"/>
                <a:gd name="T17" fmla="*/ 325 h 760"/>
                <a:gd name="T18" fmla="*/ 422 w 537"/>
                <a:gd name="T19" fmla="*/ 0 h 760"/>
                <a:gd name="T20" fmla="*/ 537 w 537"/>
                <a:gd name="T21" fmla="*/ 0 h 760"/>
                <a:gd name="T22" fmla="*/ 537 w 537"/>
                <a:gd name="T23" fmla="*/ 760 h 760"/>
                <a:gd name="T24" fmla="*/ 422 w 537"/>
                <a:gd name="T2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760">
                  <a:moveTo>
                    <a:pt x="422" y="760"/>
                  </a:moveTo>
                  <a:lnTo>
                    <a:pt x="422" y="428"/>
                  </a:lnTo>
                  <a:lnTo>
                    <a:pt x="114" y="428"/>
                  </a:lnTo>
                  <a:lnTo>
                    <a:pt x="114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325"/>
                  </a:lnTo>
                  <a:lnTo>
                    <a:pt x="422" y="325"/>
                  </a:lnTo>
                  <a:lnTo>
                    <a:pt x="422" y="0"/>
                  </a:lnTo>
                  <a:lnTo>
                    <a:pt x="537" y="0"/>
                  </a:lnTo>
                  <a:lnTo>
                    <a:pt x="537" y="760"/>
                  </a:lnTo>
                  <a:lnTo>
                    <a:pt x="422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 userDrawn="1"/>
          </p:nvSpPr>
          <p:spPr bwMode="auto">
            <a:xfrm>
              <a:off x="1565275" y="6618288"/>
              <a:ext cx="90488" cy="109537"/>
            </a:xfrm>
            <a:custGeom>
              <a:avLst/>
              <a:gdLst>
                <a:gd name="T0" fmla="*/ 107 w 458"/>
                <a:gd name="T1" fmla="*/ 325 h 553"/>
                <a:gd name="T2" fmla="*/ 116 w 458"/>
                <a:gd name="T3" fmla="*/ 371 h 553"/>
                <a:gd name="T4" fmla="*/ 134 w 458"/>
                <a:gd name="T5" fmla="*/ 408 h 553"/>
                <a:gd name="T6" fmla="*/ 152 w 458"/>
                <a:gd name="T7" fmla="*/ 428 h 553"/>
                <a:gd name="T8" fmla="*/ 186 w 458"/>
                <a:gd name="T9" fmla="*/ 449 h 553"/>
                <a:gd name="T10" fmla="*/ 229 w 458"/>
                <a:gd name="T11" fmla="*/ 458 h 553"/>
                <a:gd name="T12" fmla="*/ 265 w 458"/>
                <a:gd name="T13" fmla="*/ 458 h 553"/>
                <a:gd name="T14" fmla="*/ 317 w 458"/>
                <a:gd name="T15" fmla="*/ 446 h 553"/>
                <a:gd name="T16" fmla="*/ 345 w 458"/>
                <a:gd name="T17" fmla="*/ 429 h 553"/>
                <a:gd name="T18" fmla="*/ 445 w 458"/>
                <a:gd name="T19" fmla="*/ 469 h 553"/>
                <a:gd name="T20" fmla="*/ 411 w 458"/>
                <a:gd name="T21" fmla="*/ 498 h 553"/>
                <a:gd name="T22" fmla="*/ 378 w 458"/>
                <a:gd name="T23" fmla="*/ 521 h 553"/>
                <a:gd name="T24" fmla="*/ 355 w 458"/>
                <a:gd name="T25" fmla="*/ 532 h 553"/>
                <a:gd name="T26" fmla="*/ 318 w 458"/>
                <a:gd name="T27" fmla="*/ 546 h 553"/>
                <a:gd name="T28" fmla="*/ 275 w 458"/>
                <a:gd name="T29" fmla="*/ 552 h 553"/>
                <a:gd name="T30" fmla="*/ 242 w 458"/>
                <a:gd name="T31" fmla="*/ 553 h 553"/>
                <a:gd name="T32" fmla="*/ 167 w 458"/>
                <a:gd name="T33" fmla="*/ 545 h 553"/>
                <a:gd name="T34" fmla="*/ 134 w 458"/>
                <a:gd name="T35" fmla="*/ 534 h 553"/>
                <a:gd name="T36" fmla="*/ 104 w 458"/>
                <a:gd name="T37" fmla="*/ 518 h 553"/>
                <a:gd name="T38" fmla="*/ 77 w 458"/>
                <a:gd name="T39" fmla="*/ 498 h 553"/>
                <a:gd name="T40" fmla="*/ 61 w 458"/>
                <a:gd name="T41" fmla="*/ 482 h 553"/>
                <a:gd name="T42" fmla="*/ 40 w 458"/>
                <a:gd name="T43" fmla="*/ 453 h 553"/>
                <a:gd name="T44" fmla="*/ 23 w 458"/>
                <a:gd name="T45" fmla="*/ 418 h 553"/>
                <a:gd name="T46" fmla="*/ 14 w 458"/>
                <a:gd name="T47" fmla="*/ 391 h 553"/>
                <a:gd name="T48" fmla="*/ 4 w 458"/>
                <a:gd name="T49" fmla="*/ 345 h 553"/>
                <a:gd name="T50" fmla="*/ 0 w 458"/>
                <a:gd name="T51" fmla="*/ 276 h 553"/>
                <a:gd name="T52" fmla="*/ 4 w 458"/>
                <a:gd name="T53" fmla="*/ 215 h 553"/>
                <a:gd name="T54" fmla="*/ 19 w 458"/>
                <a:gd name="T55" fmla="*/ 147 h 553"/>
                <a:gd name="T56" fmla="*/ 35 w 458"/>
                <a:gd name="T57" fmla="*/ 113 h 553"/>
                <a:gd name="T58" fmla="*/ 54 w 458"/>
                <a:gd name="T59" fmla="*/ 82 h 553"/>
                <a:gd name="T60" fmla="*/ 70 w 458"/>
                <a:gd name="T61" fmla="*/ 64 h 553"/>
                <a:gd name="T62" fmla="*/ 95 w 458"/>
                <a:gd name="T63" fmla="*/ 41 h 553"/>
                <a:gd name="T64" fmla="*/ 124 w 458"/>
                <a:gd name="T65" fmla="*/ 23 h 553"/>
                <a:gd name="T66" fmla="*/ 156 w 458"/>
                <a:gd name="T67" fmla="*/ 10 h 553"/>
                <a:gd name="T68" fmla="*/ 191 w 458"/>
                <a:gd name="T69" fmla="*/ 3 h 553"/>
                <a:gd name="T70" fmla="*/ 229 w 458"/>
                <a:gd name="T71" fmla="*/ 0 h 553"/>
                <a:gd name="T72" fmla="*/ 291 w 458"/>
                <a:gd name="T73" fmla="*/ 7 h 553"/>
                <a:gd name="T74" fmla="*/ 324 w 458"/>
                <a:gd name="T75" fmla="*/ 18 h 553"/>
                <a:gd name="T76" fmla="*/ 354 w 458"/>
                <a:gd name="T77" fmla="*/ 34 h 553"/>
                <a:gd name="T78" fmla="*/ 380 w 458"/>
                <a:gd name="T79" fmla="*/ 55 h 553"/>
                <a:gd name="T80" fmla="*/ 396 w 458"/>
                <a:gd name="T81" fmla="*/ 71 h 553"/>
                <a:gd name="T82" fmla="*/ 433 w 458"/>
                <a:gd name="T83" fmla="*/ 131 h 553"/>
                <a:gd name="T84" fmla="*/ 454 w 458"/>
                <a:gd name="T85" fmla="*/ 204 h 553"/>
                <a:gd name="T86" fmla="*/ 458 w 458"/>
                <a:gd name="T87" fmla="*/ 308 h 553"/>
                <a:gd name="T88" fmla="*/ 346 w 458"/>
                <a:gd name="T89" fmla="*/ 193 h 553"/>
                <a:gd name="T90" fmla="*/ 335 w 458"/>
                <a:gd name="T91" fmla="*/ 158 h 553"/>
                <a:gd name="T92" fmla="*/ 327 w 458"/>
                <a:gd name="T93" fmla="*/ 144 h 553"/>
                <a:gd name="T94" fmla="*/ 313 w 458"/>
                <a:gd name="T95" fmla="*/ 125 h 553"/>
                <a:gd name="T96" fmla="*/ 294 w 458"/>
                <a:gd name="T97" fmla="*/ 109 h 553"/>
                <a:gd name="T98" fmla="*/ 271 w 458"/>
                <a:gd name="T99" fmla="*/ 98 h 553"/>
                <a:gd name="T100" fmla="*/ 247 w 458"/>
                <a:gd name="T101" fmla="*/ 91 h 553"/>
                <a:gd name="T102" fmla="*/ 211 w 458"/>
                <a:gd name="T103" fmla="*/ 91 h 553"/>
                <a:gd name="T104" fmla="*/ 185 w 458"/>
                <a:gd name="T105" fmla="*/ 98 h 553"/>
                <a:gd name="T106" fmla="*/ 162 w 458"/>
                <a:gd name="T107" fmla="*/ 109 h 553"/>
                <a:gd name="T108" fmla="*/ 149 w 458"/>
                <a:gd name="T109" fmla="*/ 119 h 553"/>
                <a:gd name="T110" fmla="*/ 132 w 458"/>
                <a:gd name="T111" fmla="*/ 137 h 553"/>
                <a:gd name="T112" fmla="*/ 121 w 458"/>
                <a:gd name="T113" fmla="*/ 158 h 553"/>
                <a:gd name="T114" fmla="*/ 110 w 458"/>
                <a:gd name="T115" fmla="*/ 191 h 553"/>
                <a:gd name="T116" fmla="*/ 107 w 458"/>
                <a:gd name="T117" fmla="*/ 232 h 553"/>
                <a:gd name="T118" fmla="*/ 348 w 458"/>
                <a:gd name="T119" fmla="*/ 21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8" h="553">
                  <a:moveTo>
                    <a:pt x="107" y="308"/>
                  </a:moveTo>
                  <a:lnTo>
                    <a:pt x="107" y="308"/>
                  </a:lnTo>
                  <a:lnTo>
                    <a:pt x="107" y="325"/>
                  </a:lnTo>
                  <a:lnTo>
                    <a:pt x="109" y="341"/>
                  </a:lnTo>
                  <a:lnTo>
                    <a:pt x="112" y="356"/>
                  </a:lnTo>
                  <a:lnTo>
                    <a:pt x="116" y="371"/>
                  </a:lnTo>
                  <a:lnTo>
                    <a:pt x="121" y="384"/>
                  </a:lnTo>
                  <a:lnTo>
                    <a:pt x="127" y="397"/>
                  </a:lnTo>
                  <a:lnTo>
                    <a:pt x="134" y="408"/>
                  </a:lnTo>
                  <a:lnTo>
                    <a:pt x="143" y="419"/>
                  </a:lnTo>
                  <a:lnTo>
                    <a:pt x="143" y="419"/>
                  </a:lnTo>
                  <a:lnTo>
                    <a:pt x="152" y="428"/>
                  </a:lnTo>
                  <a:lnTo>
                    <a:pt x="163" y="436"/>
                  </a:lnTo>
                  <a:lnTo>
                    <a:pt x="174" y="443"/>
                  </a:lnTo>
                  <a:lnTo>
                    <a:pt x="186" y="449"/>
                  </a:lnTo>
                  <a:lnTo>
                    <a:pt x="200" y="453"/>
                  </a:lnTo>
                  <a:lnTo>
                    <a:pt x="214" y="457"/>
                  </a:lnTo>
                  <a:lnTo>
                    <a:pt x="229" y="458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65" y="458"/>
                  </a:lnTo>
                  <a:lnTo>
                    <a:pt x="284" y="456"/>
                  </a:lnTo>
                  <a:lnTo>
                    <a:pt x="301" y="452"/>
                  </a:lnTo>
                  <a:lnTo>
                    <a:pt x="317" y="446"/>
                  </a:lnTo>
                  <a:lnTo>
                    <a:pt x="317" y="446"/>
                  </a:lnTo>
                  <a:lnTo>
                    <a:pt x="331" y="439"/>
                  </a:lnTo>
                  <a:lnTo>
                    <a:pt x="345" y="429"/>
                  </a:lnTo>
                  <a:lnTo>
                    <a:pt x="360" y="418"/>
                  </a:lnTo>
                  <a:lnTo>
                    <a:pt x="375" y="404"/>
                  </a:lnTo>
                  <a:lnTo>
                    <a:pt x="445" y="469"/>
                  </a:lnTo>
                  <a:lnTo>
                    <a:pt x="445" y="469"/>
                  </a:lnTo>
                  <a:lnTo>
                    <a:pt x="422" y="489"/>
                  </a:lnTo>
                  <a:lnTo>
                    <a:pt x="411" y="498"/>
                  </a:lnTo>
                  <a:lnTo>
                    <a:pt x="400" y="506"/>
                  </a:lnTo>
                  <a:lnTo>
                    <a:pt x="389" y="514"/>
                  </a:lnTo>
                  <a:lnTo>
                    <a:pt x="378" y="521"/>
                  </a:lnTo>
                  <a:lnTo>
                    <a:pt x="367" y="527"/>
                  </a:lnTo>
                  <a:lnTo>
                    <a:pt x="355" y="532"/>
                  </a:lnTo>
                  <a:lnTo>
                    <a:pt x="355" y="532"/>
                  </a:lnTo>
                  <a:lnTo>
                    <a:pt x="344" y="537"/>
                  </a:lnTo>
                  <a:lnTo>
                    <a:pt x="331" y="541"/>
                  </a:lnTo>
                  <a:lnTo>
                    <a:pt x="318" y="546"/>
                  </a:lnTo>
                  <a:lnTo>
                    <a:pt x="305" y="548"/>
                  </a:lnTo>
                  <a:lnTo>
                    <a:pt x="290" y="551"/>
                  </a:lnTo>
                  <a:lnTo>
                    <a:pt x="275" y="552"/>
                  </a:lnTo>
                  <a:lnTo>
                    <a:pt x="259" y="553"/>
                  </a:lnTo>
                  <a:lnTo>
                    <a:pt x="242" y="553"/>
                  </a:lnTo>
                  <a:lnTo>
                    <a:pt x="242" y="553"/>
                  </a:lnTo>
                  <a:lnTo>
                    <a:pt x="216" y="552"/>
                  </a:lnTo>
                  <a:lnTo>
                    <a:pt x="192" y="550"/>
                  </a:lnTo>
                  <a:lnTo>
                    <a:pt x="167" y="545"/>
                  </a:lnTo>
                  <a:lnTo>
                    <a:pt x="145" y="538"/>
                  </a:lnTo>
                  <a:lnTo>
                    <a:pt x="145" y="538"/>
                  </a:lnTo>
                  <a:lnTo>
                    <a:pt x="134" y="534"/>
                  </a:lnTo>
                  <a:lnTo>
                    <a:pt x="124" y="529"/>
                  </a:lnTo>
                  <a:lnTo>
                    <a:pt x="114" y="524"/>
                  </a:lnTo>
                  <a:lnTo>
                    <a:pt x="104" y="518"/>
                  </a:lnTo>
                  <a:lnTo>
                    <a:pt x="95" y="512"/>
                  </a:lnTo>
                  <a:lnTo>
                    <a:pt x="86" y="505"/>
                  </a:lnTo>
                  <a:lnTo>
                    <a:pt x="77" y="498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1" y="482"/>
                  </a:lnTo>
                  <a:lnTo>
                    <a:pt x="54" y="473"/>
                  </a:lnTo>
                  <a:lnTo>
                    <a:pt x="47" y="463"/>
                  </a:lnTo>
                  <a:lnTo>
                    <a:pt x="40" y="453"/>
                  </a:lnTo>
                  <a:lnTo>
                    <a:pt x="34" y="442"/>
                  </a:lnTo>
                  <a:lnTo>
                    <a:pt x="28" y="430"/>
                  </a:lnTo>
                  <a:lnTo>
                    <a:pt x="23" y="418"/>
                  </a:lnTo>
                  <a:lnTo>
                    <a:pt x="18" y="405"/>
                  </a:lnTo>
                  <a:lnTo>
                    <a:pt x="18" y="405"/>
                  </a:lnTo>
                  <a:lnTo>
                    <a:pt x="14" y="391"/>
                  </a:lnTo>
                  <a:lnTo>
                    <a:pt x="10" y="376"/>
                  </a:lnTo>
                  <a:lnTo>
                    <a:pt x="7" y="361"/>
                  </a:lnTo>
                  <a:lnTo>
                    <a:pt x="4" y="345"/>
                  </a:lnTo>
                  <a:lnTo>
                    <a:pt x="2" y="329"/>
                  </a:lnTo>
                  <a:lnTo>
                    <a:pt x="1" y="312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44"/>
                  </a:lnTo>
                  <a:lnTo>
                    <a:pt x="4" y="215"/>
                  </a:lnTo>
                  <a:lnTo>
                    <a:pt x="8" y="187"/>
                  </a:lnTo>
                  <a:lnTo>
                    <a:pt x="15" y="160"/>
                  </a:lnTo>
                  <a:lnTo>
                    <a:pt x="19" y="147"/>
                  </a:lnTo>
                  <a:lnTo>
                    <a:pt x="24" y="135"/>
                  </a:lnTo>
                  <a:lnTo>
                    <a:pt x="29" y="124"/>
                  </a:lnTo>
                  <a:lnTo>
                    <a:pt x="35" y="113"/>
                  </a:lnTo>
                  <a:lnTo>
                    <a:pt x="41" y="102"/>
                  </a:lnTo>
                  <a:lnTo>
                    <a:pt x="47" y="92"/>
                  </a:lnTo>
                  <a:lnTo>
                    <a:pt x="54" y="82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70" y="64"/>
                  </a:lnTo>
                  <a:lnTo>
                    <a:pt x="78" y="56"/>
                  </a:lnTo>
                  <a:lnTo>
                    <a:pt x="86" y="48"/>
                  </a:lnTo>
                  <a:lnTo>
                    <a:pt x="95" y="41"/>
                  </a:lnTo>
                  <a:lnTo>
                    <a:pt x="105" y="35"/>
                  </a:lnTo>
                  <a:lnTo>
                    <a:pt x="114" y="29"/>
                  </a:lnTo>
                  <a:lnTo>
                    <a:pt x="124" y="23"/>
                  </a:lnTo>
                  <a:lnTo>
                    <a:pt x="134" y="18"/>
                  </a:lnTo>
                  <a:lnTo>
                    <a:pt x="145" y="14"/>
                  </a:lnTo>
                  <a:lnTo>
                    <a:pt x="156" y="10"/>
                  </a:lnTo>
                  <a:lnTo>
                    <a:pt x="167" y="7"/>
                  </a:lnTo>
                  <a:lnTo>
                    <a:pt x="178" y="5"/>
                  </a:lnTo>
                  <a:lnTo>
                    <a:pt x="191" y="3"/>
                  </a:lnTo>
                  <a:lnTo>
                    <a:pt x="203" y="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5" y="1"/>
                  </a:lnTo>
                  <a:lnTo>
                    <a:pt x="279" y="5"/>
                  </a:lnTo>
                  <a:lnTo>
                    <a:pt x="291" y="7"/>
                  </a:lnTo>
                  <a:lnTo>
                    <a:pt x="302" y="10"/>
                  </a:lnTo>
                  <a:lnTo>
                    <a:pt x="313" y="14"/>
                  </a:lnTo>
                  <a:lnTo>
                    <a:pt x="324" y="18"/>
                  </a:lnTo>
                  <a:lnTo>
                    <a:pt x="334" y="23"/>
                  </a:lnTo>
                  <a:lnTo>
                    <a:pt x="344" y="28"/>
                  </a:lnTo>
                  <a:lnTo>
                    <a:pt x="354" y="34"/>
                  </a:lnTo>
                  <a:lnTo>
                    <a:pt x="363" y="40"/>
                  </a:lnTo>
                  <a:lnTo>
                    <a:pt x="372" y="47"/>
                  </a:lnTo>
                  <a:lnTo>
                    <a:pt x="380" y="55"/>
                  </a:lnTo>
                  <a:lnTo>
                    <a:pt x="388" y="63"/>
                  </a:lnTo>
                  <a:lnTo>
                    <a:pt x="396" y="71"/>
                  </a:lnTo>
                  <a:lnTo>
                    <a:pt x="396" y="71"/>
                  </a:lnTo>
                  <a:lnTo>
                    <a:pt x="410" y="90"/>
                  </a:lnTo>
                  <a:lnTo>
                    <a:pt x="423" y="110"/>
                  </a:lnTo>
                  <a:lnTo>
                    <a:pt x="433" y="131"/>
                  </a:lnTo>
                  <a:lnTo>
                    <a:pt x="442" y="154"/>
                  </a:lnTo>
                  <a:lnTo>
                    <a:pt x="449" y="179"/>
                  </a:lnTo>
                  <a:lnTo>
                    <a:pt x="454" y="204"/>
                  </a:lnTo>
                  <a:lnTo>
                    <a:pt x="457" y="231"/>
                  </a:lnTo>
                  <a:lnTo>
                    <a:pt x="458" y="260"/>
                  </a:lnTo>
                  <a:lnTo>
                    <a:pt x="458" y="308"/>
                  </a:lnTo>
                  <a:lnTo>
                    <a:pt x="107" y="308"/>
                  </a:lnTo>
                  <a:close/>
                  <a:moveTo>
                    <a:pt x="346" y="193"/>
                  </a:moveTo>
                  <a:lnTo>
                    <a:pt x="346" y="193"/>
                  </a:lnTo>
                  <a:lnTo>
                    <a:pt x="344" y="185"/>
                  </a:lnTo>
                  <a:lnTo>
                    <a:pt x="342" y="176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31" y="151"/>
                  </a:lnTo>
                  <a:lnTo>
                    <a:pt x="327" y="144"/>
                  </a:lnTo>
                  <a:lnTo>
                    <a:pt x="323" y="137"/>
                  </a:lnTo>
                  <a:lnTo>
                    <a:pt x="318" y="130"/>
                  </a:lnTo>
                  <a:lnTo>
                    <a:pt x="313" y="125"/>
                  </a:lnTo>
                  <a:lnTo>
                    <a:pt x="307" y="119"/>
                  </a:lnTo>
                  <a:lnTo>
                    <a:pt x="294" y="109"/>
                  </a:lnTo>
                  <a:lnTo>
                    <a:pt x="294" y="109"/>
                  </a:lnTo>
                  <a:lnTo>
                    <a:pt x="287" y="105"/>
                  </a:lnTo>
                  <a:lnTo>
                    <a:pt x="279" y="101"/>
                  </a:lnTo>
                  <a:lnTo>
                    <a:pt x="271" y="98"/>
                  </a:lnTo>
                  <a:lnTo>
                    <a:pt x="263" y="95"/>
                  </a:lnTo>
                  <a:lnTo>
                    <a:pt x="255" y="93"/>
                  </a:lnTo>
                  <a:lnTo>
                    <a:pt x="247" y="91"/>
                  </a:lnTo>
                  <a:lnTo>
                    <a:pt x="229" y="90"/>
                  </a:lnTo>
                  <a:lnTo>
                    <a:pt x="229" y="90"/>
                  </a:lnTo>
                  <a:lnTo>
                    <a:pt x="211" y="91"/>
                  </a:lnTo>
                  <a:lnTo>
                    <a:pt x="202" y="93"/>
                  </a:lnTo>
                  <a:lnTo>
                    <a:pt x="194" y="95"/>
                  </a:lnTo>
                  <a:lnTo>
                    <a:pt x="185" y="98"/>
                  </a:lnTo>
                  <a:lnTo>
                    <a:pt x="177" y="101"/>
                  </a:lnTo>
                  <a:lnTo>
                    <a:pt x="169" y="105"/>
                  </a:lnTo>
                  <a:lnTo>
                    <a:pt x="162" y="109"/>
                  </a:lnTo>
                  <a:lnTo>
                    <a:pt x="162" y="109"/>
                  </a:lnTo>
                  <a:lnTo>
                    <a:pt x="155" y="114"/>
                  </a:lnTo>
                  <a:lnTo>
                    <a:pt x="149" y="119"/>
                  </a:lnTo>
                  <a:lnTo>
                    <a:pt x="143" y="125"/>
                  </a:lnTo>
                  <a:lnTo>
                    <a:pt x="137" y="130"/>
                  </a:lnTo>
                  <a:lnTo>
                    <a:pt x="132" y="137"/>
                  </a:lnTo>
                  <a:lnTo>
                    <a:pt x="128" y="144"/>
                  </a:lnTo>
                  <a:lnTo>
                    <a:pt x="124" y="151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14" y="175"/>
                  </a:lnTo>
                  <a:lnTo>
                    <a:pt x="110" y="191"/>
                  </a:lnTo>
                  <a:lnTo>
                    <a:pt x="110" y="191"/>
                  </a:lnTo>
                  <a:lnTo>
                    <a:pt x="108" y="209"/>
                  </a:lnTo>
                  <a:lnTo>
                    <a:pt x="107" y="232"/>
                  </a:lnTo>
                  <a:lnTo>
                    <a:pt x="349" y="232"/>
                  </a:lnTo>
                  <a:lnTo>
                    <a:pt x="349" y="232"/>
                  </a:lnTo>
                  <a:lnTo>
                    <a:pt x="348" y="210"/>
                  </a:lnTo>
                  <a:lnTo>
                    <a:pt x="346" y="193"/>
                  </a:lnTo>
                  <a:lnTo>
                    <a:pt x="346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4" name="Freeform 30"/>
            <p:cNvSpPr>
              <a:spLocks noEditPoints="1"/>
            </p:cNvSpPr>
            <p:nvPr userDrawn="1"/>
          </p:nvSpPr>
          <p:spPr bwMode="auto">
            <a:xfrm>
              <a:off x="1676400" y="6618288"/>
              <a:ext cx="87313" cy="109537"/>
            </a:xfrm>
            <a:custGeom>
              <a:avLst/>
              <a:gdLst>
                <a:gd name="T0" fmla="*/ 331 w 438"/>
                <a:gd name="T1" fmla="*/ 497 h 553"/>
                <a:gd name="T2" fmla="*/ 285 w 438"/>
                <a:gd name="T3" fmla="*/ 532 h 553"/>
                <a:gd name="T4" fmla="*/ 252 w 438"/>
                <a:gd name="T5" fmla="*/ 546 h 553"/>
                <a:gd name="T6" fmla="*/ 188 w 438"/>
                <a:gd name="T7" fmla="*/ 553 h 553"/>
                <a:gd name="T8" fmla="*/ 143 w 438"/>
                <a:gd name="T9" fmla="*/ 550 h 553"/>
                <a:gd name="T10" fmla="*/ 86 w 438"/>
                <a:gd name="T11" fmla="*/ 533 h 553"/>
                <a:gd name="T12" fmla="*/ 43 w 438"/>
                <a:gd name="T13" fmla="*/ 504 h 553"/>
                <a:gd name="T14" fmla="*/ 24 w 438"/>
                <a:gd name="T15" fmla="*/ 480 h 553"/>
                <a:gd name="T16" fmla="*/ 6 w 438"/>
                <a:gd name="T17" fmla="*/ 438 h 553"/>
                <a:gd name="T18" fmla="*/ 0 w 438"/>
                <a:gd name="T19" fmla="*/ 388 h 553"/>
                <a:gd name="T20" fmla="*/ 3 w 438"/>
                <a:gd name="T21" fmla="*/ 354 h 553"/>
                <a:gd name="T22" fmla="*/ 19 w 438"/>
                <a:gd name="T23" fmla="*/ 310 h 553"/>
                <a:gd name="T24" fmla="*/ 48 w 438"/>
                <a:gd name="T25" fmla="*/ 275 h 553"/>
                <a:gd name="T26" fmla="*/ 75 w 438"/>
                <a:gd name="T27" fmla="*/ 256 h 553"/>
                <a:gd name="T28" fmla="*/ 125 w 438"/>
                <a:gd name="T29" fmla="*/ 238 h 553"/>
                <a:gd name="T30" fmla="*/ 187 w 438"/>
                <a:gd name="T31" fmla="*/ 232 h 553"/>
                <a:gd name="T32" fmla="*/ 329 w 438"/>
                <a:gd name="T33" fmla="*/ 194 h 553"/>
                <a:gd name="T34" fmla="*/ 325 w 438"/>
                <a:gd name="T35" fmla="*/ 158 h 553"/>
                <a:gd name="T36" fmla="*/ 313 w 438"/>
                <a:gd name="T37" fmla="*/ 131 h 553"/>
                <a:gd name="T38" fmla="*/ 301 w 438"/>
                <a:gd name="T39" fmla="*/ 117 h 553"/>
                <a:gd name="T40" fmla="*/ 275 w 438"/>
                <a:gd name="T41" fmla="*/ 102 h 553"/>
                <a:gd name="T42" fmla="*/ 240 w 438"/>
                <a:gd name="T43" fmla="*/ 94 h 553"/>
                <a:gd name="T44" fmla="*/ 211 w 438"/>
                <a:gd name="T45" fmla="*/ 92 h 553"/>
                <a:gd name="T46" fmla="*/ 155 w 438"/>
                <a:gd name="T47" fmla="*/ 99 h 553"/>
                <a:gd name="T48" fmla="*/ 129 w 438"/>
                <a:gd name="T49" fmla="*/ 111 h 553"/>
                <a:gd name="T50" fmla="*/ 93 w 438"/>
                <a:gd name="T51" fmla="*/ 144 h 553"/>
                <a:gd name="T52" fmla="*/ 31 w 438"/>
                <a:gd name="T53" fmla="*/ 67 h 553"/>
                <a:gd name="T54" fmla="*/ 60 w 438"/>
                <a:gd name="T55" fmla="*/ 41 h 553"/>
                <a:gd name="T56" fmla="*/ 91 w 438"/>
                <a:gd name="T57" fmla="*/ 22 h 553"/>
                <a:gd name="T58" fmla="*/ 113 w 438"/>
                <a:gd name="T59" fmla="*/ 13 h 553"/>
                <a:gd name="T60" fmla="*/ 153 w 438"/>
                <a:gd name="T61" fmla="*/ 4 h 553"/>
                <a:gd name="T62" fmla="*/ 215 w 438"/>
                <a:gd name="T63" fmla="*/ 0 h 553"/>
                <a:gd name="T64" fmla="*/ 267 w 438"/>
                <a:gd name="T65" fmla="*/ 3 h 553"/>
                <a:gd name="T66" fmla="*/ 332 w 438"/>
                <a:gd name="T67" fmla="*/ 18 h 553"/>
                <a:gd name="T68" fmla="*/ 383 w 438"/>
                <a:gd name="T69" fmla="*/ 46 h 553"/>
                <a:gd name="T70" fmla="*/ 416 w 438"/>
                <a:gd name="T71" fmla="*/ 87 h 553"/>
                <a:gd name="T72" fmla="*/ 434 w 438"/>
                <a:gd name="T73" fmla="*/ 141 h 553"/>
                <a:gd name="T74" fmla="*/ 438 w 438"/>
                <a:gd name="T75" fmla="*/ 547 h 553"/>
                <a:gd name="T76" fmla="*/ 203 w 438"/>
                <a:gd name="T77" fmla="*/ 308 h 553"/>
                <a:gd name="T78" fmla="*/ 180 w 438"/>
                <a:gd name="T79" fmla="*/ 309 h 553"/>
                <a:gd name="T80" fmla="*/ 152 w 438"/>
                <a:gd name="T81" fmla="*/ 315 h 553"/>
                <a:gd name="T82" fmla="*/ 130 w 438"/>
                <a:gd name="T83" fmla="*/ 327 h 553"/>
                <a:gd name="T84" fmla="*/ 115 w 438"/>
                <a:gd name="T85" fmla="*/ 344 h 553"/>
                <a:gd name="T86" fmla="*/ 107 w 438"/>
                <a:gd name="T87" fmla="*/ 368 h 553"/>
                <a:gd name="T88" fmla="*/ 105 w 438"/>
                <a:gd name="T89" fmla="*/ 386 h 553"/>
                <a:gd name="T90" fmla="*/ 109 w 438"/>
                <a:gd name="T91" fmla="*/ 412 h 553"/>
                <a:gd name="T92" fmla="*/ 119 w 438"/>
                <a:gd name="T93" fmla="*/ 432 h 553"/>
                <a:gd name="T94" fmla="*/ 137 w 438"/>
                <a:gd name="T95" fmla="*/ 448 h 553"/>
                <a:gd name="T96" fmla="*/ 162 w 438"/>
                <a:gd name="T97" fmla="*/ 458 h 553"/>
                <a:gd name="T98" fmla="*/ 193 w 438"/>
                <a:gd name="T99" fmla="*/ 462 h 553"/>
                <a:gd name="T100" fmla="*/ 222 w 438"/>
                <a:gd name="T101" fmla="*/ 462 h 553"/>
                <a:gd name="T102" fmla="*/ 263 w 438"/>
                <a:gd name="T103" fmla="*/ 456 h 553"/>
                <a:gd name="T104" fmla="*/ 285 w 438"/>
                <a:gd name="T105" fmla="*/ 447 h 553"/>
                <a:gd name="T106" fmla="*/ 306 w 438"/>
                <a:gd name="T107" fmla="*/ 432 h 553"/>
                <a:gd name="T108" fmla="*/ 320 w 438"/>
                <a:gd name="T109" fmla="*/ 409 h 553"/>
                <a:gd name="T110" fmla="*/ 327 w 438"/>
                <a:gd name="T111" fmla="*/ 378 h 553"/>
                <a:gd name="T112" fmla="*/ 329 w 438"/>
                <a:gd name="T113" fmla="*/ 30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8" h="553">
                  <a:moveTo>
                    <a:pt x="331" y="547"/>
                  </a:moveTo>
                  <a:lnTo>
                    <a:pt x="331" y="497"/>
                  </a:lnTo>
                  <a:lnTo>
                    <a:pt x="331" y="497"/>
                  </a:lnTo>
                  <a:lnTo>
                    <a:pt x="316" y="511"/>
                  </a:lnTo>
                  <a:lnTo>
                    <a:pt x="301" y="523"/>
                  </a:lnTo>
                  <a:lnTo>
                    <a:pt x="285" y="532"/>
                  </a:lnTo>
                  <a:lnTo>
                    <a:pt x="269" y="540"/>
                  </a:lnTo>
                  <a:lnTo>
                    <a:pt x="269" y="540"/>
                  </a:lnTo>
                  <a:lnTo>
                    <a:pt x="252" y="546"/>
                  </a:lnTo>
                  <a:lnTo>
                    <a:pt x="233" y="550"/>
                  </a:lnTo>
                  <a:lnTo>
                    <a:pt x="212" y="553"/>
                  </a:lnTo>
                  <a:lnTo>
                    <a:pt x="188" y="553"/>
                  </a:lnTo>
                  <a:lnTo>
                    <a:pt x="188" y="553"/>
                  </a:lnTo>
                  <a:lnTo>
                    <a:pt x="165" y="553"/>
                  </a:lnTo>
                  <a:lnTo>
                    <a:pt x="143" y="550"/>
                  </a:lnTo>
                  <a:lnTo>
                    <a:pt x="122" y="547"/>
                  </a:lnTo>
                  <a:lnTo>
                    <a:pt x="103" y="540"/>
                  </a:lnTo>
                  <a:lnTo>
                    <a:pt x="86" y="533"/>
                  </a:lnTo>
                  <a:lnTo>
                    <a:pt x="70" y="525"/>
                  </a:lnTo>
                  <a:lnTo>
                    <a:pt x="56" y="515"/>
                  </a:lnTo>
                  <a:lnTo>
                    <a:pt x="43" y="504"/>
                  </a:lnTo>
                  <a:lnTo>
                    <a:pt x="43" y="504"/>
                  </a:lnTo>
                  <a:lnTo>
                    <a:pt x="33" y="492"/>
                  </a:lnTo>
                  <a:lnTo>
                    <a:pt x="24" y="480"/>
                  </a:lnTo>
                  <a:lnTo>
                    <a:pt x="17" y="466"/>
                  </a:lnTo>
                  <a:lnTo>
                    <a:pt x="11" y="452"/>
                  </a:lnTo>
                  <a:lnTo>
                    <a:pt x="6" y="438"/>
                  </a:lnTo>
                  <a:lnTo>
                    <a:pt x="3" y="422"/>
                  </a:lnTo>
                  <a:lnTo>
                    <a:pt x="1" y="405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" y="371"/>
                  </a:lnTo>
                  <a:lnTo>
                    <a:pt x="3" y="354"/>
                  </a:lnTo>
                  <a:lnTo>
                    <a:pt x="7" y="338"/>
                  </a:lnTo>
                  <a:lnTo>
                    <a:pt x="12" y="324"/>
                  </a:lnTo>
                  <a:lnTo>
                    <a:pt x="19" y="310"/>
                  </a:lnTo>
                  <a:lnTo>
                    <a:pt x="27" y="298"/>
                  </a:lnTo>
                  <a:lnTo>
                    <a:pt x="37" y="286"/>
                  </a:lnTo>
                  <a:lnTo>
                    <a:pt x="48" y="275"/>
                  </a:lnTo>
                  <a:lnTo>
                    <a:pt x="48" y="275"/>
                  </a:lnTo>
                  <a:lnTo>
                    <a:pt x="61" y="265"/>
                  </a:lnTo>
                  <a:lnTo>
                    <a:pt x="75" y="256"/>
                  </a:lnTo>
                  <a:lnTo>
                    <a:pt x="90" y="249"/>
                  </a:lnTo>
                  <a:lnTo>
                    <a:pt x="106" y="243"/>
                  </a:lnTo>
                  <a:lnTo>
                    <a:pt x="125" y="238"/>
                  </a:lnTo>
                  <a:lnTo>
                    <a:pt x="144" y="235"/>
                  </a:lnTo>
                  <a:lnTo>
                    <a:pt x="165" y="233"/>
                  </a:lnTo>
                  <a:lnTo>
                    <a:pt x="187" y="232"/>
                  </a:lnTo>
                  <a:lnTo>
                    <a:pt x="329" y="232"/>
                  </a:lnTo>
                  <a:lnTo>
                    <a:pt x="329" y="194"/>
                  </a:lnTo>
                  <a:lnTo>
                    <a:pt x="329" y="194"/>
                  </a:lnTo>
                  <a:lnTo>
                    <a:pt x="328" y="182"/>
                  </a:lnTo>
                  <a:lnTo>
                    <a:pt x="327" y="169"/>
                  </a:lnTo>
                  <a:lnTo>
                    <a:pt x="325" y="158"/>
                  </a:lnTo>
                  <a:lnTo>
                    <a:pt x="322" y="148"/>
                  </a:lnTo>
                  <a:lnTo>
                    <a:pt x="318" y="139"/>
                  </a:lnTo>
                  <a:lnTo>
                    <a:pt x="313" y="131"/>
                  </a:lnTo>
                  <a:lnTo>
                    <a:pt x="307" y="123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293" y="111"/>
                  </a:lnTo>
                  <a:lnTo>
                    <a:pt x="285" y="106"/>
                  </a:lnTo>
                  <a:lnTo>
                    <a:pt x="275" y="102"/>
                  </a:lnTo>
                  <a:lnTo>
                    <a:pt x="264" y="99"/>
                  </a:lnTo>
                  <a:lnTo>
                    <a:pt x="253" y="96"/>
                  </a:lnTo>
                  <a:lnTo>
                    <a:pt x="240" y="94"/>
                  </a:lnTo>
                  <a:lnTo>
                    <a:pt x="226" y="93"/>
                  </a:lnTo>
                  <a:lnTo>
                    <a:pt x="211" y="92"/>
                  </a:lnTo>
                  <a:lnTo>
                    <a:pt x="211" y="92"/>
                  </a:lnTo>
                  <a:lnTo>
                    <a:pt x="190" y="93"/>
                  </a:lnTo>
                  <a:lnTo>
                    <a:pt x="171" y="95"/>
                  </a:lnTo>
                  <a:lnTo>
                    <a:pt x="155" y="99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29" y="111"/>
                  </a:lnTo>
                  <a:lnTo>
                    <a:pt x="116" y="120"/>
                  </a:lnTo>
                  <a:lnTo>
                    <a:pt x="104" y="131"/>
                  </a:lnTo>
                  <a:lnTo>
                    <a:pt x="93" y="144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1" y="67"/>
                  </a:lnTo>
                  <a:lnTo>
                    <a:pt x="40" y="58"/>
                  </a:lnTo>
                  <a:lnTo>
                    <a:pt x="50" y="49"/>
                  </a:lnTo>
                  <a:lnTo>
                    <a:pt x="60" y="41"/>
                  </a:lnTo>
                  <a:lnTo>
                    <a:pt x="70" y="34"/>
                  </a:lnTo>
                  <a:lnTo>
                    <a:pt x="81" y="27"/>
                  </a:lnTo>
                  <a:lnTo>
                    <a:pt x="91" y="22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13" y="13"/>
                  </a:lnTo>
                  <a:lnTo>
                    <a:pt x="126" y="10"/>
                  </a:lnTo>
                  <a:lnTo>
                    <a:pt x="139" y="7"/>
                  </a:lnTo>
                  <a:lnTo>
                    <a:pt x="153" y="4"/>
                  </a:lnTo>
                  <a:lnTo>
                    <a:pt x="167" y="3"/>
                  </a:lnTo>
                  <a:lnTo>
                    <a:pt x="183" y="1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42" y="1"/>
                  </a:lnTo>
                  <a:lnTo>
                    <a:pt x="267" y="3"/>
                  </a:lnTo>
                  <a:lnTo>
                    <a:pt x="291" y="7"/>
                  </a:lnTo>
                  <a:lnTo>
                    <a:pt x="312" y="12"/>
                  </a:lnTo>
                  <a:lnTo>
                    <a:pt x="332" y="18"/>
                  </a:lnTo>
                  <a:lnTo>
                    <a:pt x="350" y="26"/>
                  </a:lnTo>
                  <a:lnTo>
                    <a:pt x="367" y="36"/>
                  </a:lnTo>
                  <a:lnTo>
                    <a:pt x="383" y="46"/>
                  </a:lnTo>
                  <a:lnTo>
                    <a:pt x="396" y="59"/>
                  </a:lnTo>
                  <a:lnTo>
                    <a:pt x="407" y="72"/>
                  </a:lnTo>
                  <a:lnTo>
                    <a:pt x="416" y="87"/>
                  </a:lnTo>
                  <a:lnTo>
                    <a:pt x="424" y="104"/>
                  </a:lnTo>
                  <a:lnTo>
                    <a:pt x="430" y="122"/>
                  </a:lnTo>
                  <a:lnTo>
                    <a:pt x="434" y="141"/>
                  </a:lnTo>
                  <a:lnTo>
                    <a:pt x="437" y="162"/>
                  </a:lnTo>
                  <a:lnTo>
                    <a:pt x="438" y="186"/>
                  </a:lnTo>
                  <a:lnTo>
                    <a:pt x="438" y="547"/>
                  </a:lnTo>
                  <a:lnTo>
                    <a:pt x="331" y="547"/>
                  </a:lnTo>
                  <a:close/>
                  <a:moveTo>
                    <a:pt x="329" y="308"/>
                  </a:moveTo>
                  <a:lnTo>
                    <a:pt x="203" y="308"/>
                  </a:lnTo>
                  <a:lnTo>
                    <a:pt x="203" y="308"/>
                  </a:lnTo>
                  <a:lnTo>
                    <a:pt x="191" y="308"/>
                  </a:lnTo>
                  <a:lnTo>
                    <a:pt x="180" y="309"/>
                  </a:lnTo>
                  <a:lnTo>
                    <a:pt x="170" y="310"/>
                  </a:lnTo>
                  <a:lnTo>
                    <a:pt x="160" y="312"/>
                  </a:lnTo>
                  <a:lnTo>
                    <a:pt x="152" y="315"/>
                  </a:lnTo>
                  <a:lnTo>
                    <a:pt x="144" y="318"/>
                  </a:lnTo>
                  <a:lnTo>
                    <a:pt x="137" y="322"/>
                  </a:lnTo>
                  <a:lnTo>
                    <a:pt x="130" y="327"/>
                  </a:lnTo>
                  <a:lnTo>
                    <a:pt x="125" y="332"/>
                  </a:lnTo>
                  <a:lnTo>
                    <a:pt x="119" y="338"/>
                  </a:lnTo>
                  <a:lnTo>
                    <a:pt x="115" y="344"/>
                  </a:lnTo>
                  <a:lnTo>
                    <a:pt x="111" y="351"/>
                  </a:lnTo>
                  <a:lnTo>
                    <a:pt x="109" y="359"/>
                  </a:lnTo>
                  <a:lnTo>
                    <a:pt x="107" y="368"/>
                  </a:lnTo>
                  <a:lnTo>
                    <a:pt x="106" y="377"/>
                  </a:lnTo>
                  <a:lnTo>
                    <a:pt x="105" y="386"/>
                  </a:lnTo>
                  <a:lnTo>
                    <a:pt x="105" y="386"/>
                  </a:lnTo>
                  <a:lnTo>
                    <a:pt x="106" y="395"/>
                  </a:lnTo>
                  <a:lnTo>
                    <a:pt x="107" y="404"/>
                  </a:lnTo>
                  <a:lnTo>
                    <a:pt x="109" y="412"/>
                  </a:lnTo>
                  <a:lnTo>
                    <a:pt x="111" y="419"/>
                  </a:lnTo>
                  <a:lnTo>
                    <a:pt x="115" y="426"/>
                  </a:lnTo>
                  <a:lnTo>
                    <a:pt x="119" y="432"/>
                  </a:lnTo>
                  <a:lnTo>
                    <a:pt x="125" y="438"/>
                  </a:lnTo>
                  <a:lnTo>
                    <a:pt x="131" y="443"/>
                  </a:lnTo>
                  <a:lnTo>
                    <a:pt x="137" y="448"/>
                  </a:lnTo>
                  <a:lnTo>
                    <a:pt x="145" y="452"/>
                  </a:lnTo>
                  <a:lnTo>
                    <a:pt x="153" y="455"/>
                  </a:lnTo>
                  <a:lnTo>
                    <a:pt x="162" y="458"/>
                  </a:lnTo>
                  <a:lnTo>
                    <a:pt x="171" y="460"/>
                  </a:lnTo>
                  <a:lnTo>
                    <a:pt x="182" y="461"/>
                  </a:lnTo>
                  <a:lnTo>
                    <a:pt x="193" y="462"/>
                  </a:lnTo>
                  <a:lnTo>
                    <a:pt x="205" y="462"/>
                  </a:lnTo>
                  <a:lnTo>
                    <a:pt x="205" y="462"/>
                  </a:lnTo>
                  <a:lnTo>
                    <a:pt x="222" y="462"/>
                  </a:lnTo>
                  <a:lnTo>
                    <a:pt x="237" y="461"/>
                  </a:lnTo>
                  <a:lnTo>
                    <a:pt x="250" y="459"/>
                  </a:lnTo>
                  <a:lnTo>
                    <a:pt x="263" y="456"/>
                  </a:lnTo>
                  <a:lnTo>
                    <a:pt x="263" y="456"/>
                  </a:lnTo>
                  <a:lnTo>
                    <a:pt x="274" y="453"/>
                  </a:lnTo>
                  <a:lnTo>
                    <a:pt x="285" y="447"/>
                  </a:lnTo>
                  <a:lnTo>
                    <a:pt x="295" y="440"/>
                  </a:lnTo>
                  <a:lnTo>
                    <a:pt x="306" y="432"/>
                  </a:lnTo>
                  <a:lnTo>
                    <a:pt x="306" y="432"/>
                  </a:lnTo>
                  <a:lnTo>
                    <a:pt x="311" y="425"/>
                  </a:lnTo>
                  <a:lnTo>
                    <a:pt x="316" y="418"/>
                  </a:lnTo>
                  <a:lnTo>
                    <a:pt x="320" y="409"/>
                  </a:lnTo>
                  <a:lnTo>
                    <a:pt x="323" y="400"/>
                  </a:lnTo>
                  <a:lnTo>
                    <a:pt x="326" y="390"/>
                  </a:lnTo>
                  <a:lnTo>
                    <a:pt x="327" y="378"/>
                  </a:lnTo>
                  <a:lnTo>
                    <a:pt x="328" y="366"/>
                  </a:lnTo>
                  <a:lnTo>
                    <a:pt x="329" y="351"/>
                  </a:lnTo>
                  <a:lnTo>
                    <a:pt x="329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5" name="Freeform 31"/>
            <p:cNvSpPr>
              <a:spLocks/>
            </p:cNvSpPr>
            <p:nvPr userDrawn="1"/>
          </p:nvSpPr>
          <p:spPr bwMode="auto">
            <a:xfrm>
              <a:off x="1795463" y="6575425"/>
              <a:ext cx="42863" cy="150812"/>
            </a:xfrm>
            <a:custGeom>
              <a:avLst/>
              <a:gdLst>
                <a:gd name="T0" fmla="*/ 149 w 215"/>
                <a:gd name="T1" fmla="*/ 760 h 760"/>
                <a:gd name="T2" fmla="*/ 149 w 215"/>
                <a:gd name="T3" fmla="*/ 760 h 760"/>
                <a:gd name="T4" fmla="*/ 131 w 215"/>
                <a:gd name="T5" fmla="*/ 759 h 760"/>
                <a:gd name="T6" fmla="*/ 114 w 215"/>
                <a:gd name="T7" fmla="*/ 757 h 760"/>
                <a:gd name="T8" fmla="*/ 99 w 215"/>
                <a:gd name="T9" fmla="*/ 753 h 760"/>
                <a:gd name="T10" fmla="*/ 84 w 215"/>
                <a:gd name="T11" fmla="*/ 749 h 760"/>
                <a:gd name="T12" fmla="*/ 71 w 215"/>
                <a:gd name="T13" fmla="*/ 743 h 760"/>
                <a:gd name="T14" fmla="*/ 59 w 215"/>
                <a:gd name="T15" fmla="*/ 735 h 760"/>
                <a:gd name="T16" fmla="*/ 48 w 215"/>
                <a:gd name="T17" fmla="*/ 727 h 760"/>
                <a:gd name="T18" fmla="*/ 38 w 215"/>
                <a:gd name="T19" fmla="*/ 717 h 760"/>
                <a:gd name="T20" fmla="*/ 38 w 215"/>
                <a:gd name="T21" fmla="*/ 717 h 760"/>
                <a:gd name="T22" fmla="*/ 30 w 215"/>
                <a:gd name="T23" fmla="*/ 706 h 760"/>
                <a:gd name="T24" fmla="*/ 22 w 215"/>
                <a:gd name="T25" fmla="*/ 695 h 760"/>
                <a:gd name="T26" fmla="*/ 15 w 215"/>
                <a:gd name="T27" fmla="*/ 683 h 760"/>
                <a:gd name="T28" fmla="*/ 9 w 215"/>
                <a:gd name="T29" fmla="*/ 670 h 760"/>
                <a:gd name="T30" fmla="*/ 5 w 215"/>
                <a:gd name="T31" fmla="*/ 656 h 760"/>
                <a:gd name="T32" fmla="*/ 3 w 215"/>
                <a:gd name="T33" fmla="*/ 642 h 760"/>
                <a:gd name="T34" fmla="*/ 1 w 215"/>
                <a:gd name="T35" fmla="*/ 626 h 760"/>
                <a:gd name="T36" fmla="*/ 0 w 215"/>
                <a:gd name="T37" fmla="*/ 611 h 760"/>
                <a:gd name="T38" fmla="*/ 0 w 215"/>
                <a:gd name="T39" fmla="*/ 0 h 760"/>
                <a:gd name="T40" fmla="*/ 109 w 215"/>
                <a:gd name="T41" fmla="*/ 0 h 760"/>
                <a:gd name="T42" fmla="*/ 109 w 215"/>
                <a:gd name="T43" fmla="*/ 604 h 760"/>
                <a:gd name="T44" fmla="*/ 109 w 215"/>
                <a:gd name="T45" fmla="*/ 604 h 760"/>
                <a:gd name="T46" fmla="*/ 110 w 215"/>
                <a:gd name="T47" fmla="*/ 619 h 760"/>
                <a:gd name="T48" fmla="*/ 113 w 215"/>
                <a:gd name="T49" fmla="*/ 632 h 760"/>
                <a:gd name="T50" fmla="*/ 117 w 215"/>
                <a:gd name="T51" fmla="*/ 643 h 760"/>
                <a:gd name="T52" fmla="*/ 119 w 215"/>
                <a:gd name="T53" fmla="*/ 647 h 760"/>
                <a:gd name="T54" fmla="*/ 123 w 215"/>
                <a:gd name="T55" fmla="*/ 651 h 760"/>
                <a:gd name="T56" fmla="*/ 123 w 215"/>
                <a:gd name="T57" fmla="*/ 651 h 760"/>
                <a:gd name="T58" fmla="*/ 126 w 215"/>
                <a:gd name="T59" fmla="*/ 655 h 760"/>
                <a:gd name="T60" fmla="*/ 130 w 215"/>
                <a:gd name="T61" fmla="*/ 658 h 760"/>
                <a:gd name="T62" fmla="*/ 135 w 215"/>
                <a:gd name="T63" fmla="*/ 661 h 760"/>
                <a:gd name="T64" fmla="*/ 140 w 215"/>
                <a:gd name="T65" fmla="*/ 663 h 760"/>
                <a:gd name="T66" fmla="*/ 153 w 215"/>
                <a:gd name="T67" fmla="*/ 666 h 760"/>
                <a:gd name="T68" fmla="*/ 168 w 215"/>
                <a:gd name="T69" fmla="*/ 667 h 760"/>
                <a:gd name="T70" fmla="*/ 215 w 215"/>
                <a:gd name="T71" fmla="*/ 667 h 760"/>
                <a:gd name="T72" fmla="*/ 215 w 215"/>
                <a:gd name="T73" fmla="*/ 760 h 760"/>
                <a:gd name="T74" fmla="*/ 149 w 215"/>
                <a:gd name="T75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5" h="760">
                  <a:moveTo>
                    <a:pt x="149" y="760"/>
                  </a:moveTo>
                  <a:lnTo>
                    <a:pt x="149" y="760"/>
                  </a:lnTo>
                  <a:lnTo>
                    <a:pt x="131" y="759"/>
                  </a:lnTo>
                  <a:lnTo>
                    <a:pt x="114" y="757"/>
                  </a:lnTo>
                  <a:lnTo>
                    <a:pt x="99" y="753"/>
                  </a:lnTo>
                  <a:lnTo>
                    <a:pt x="84" y="749"/>
                  </a:lnTo>
                  <a:lnTo>
                    <a:pt x="71" y="743"/>
                  </a:lnTo>
                  <a:lnTo>
                    <a:pt x="59" y="735"/>
                  </a:lnTo>
                  <a:lnTo>
                    <a:pt x="48" y="727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30" y="706"/>
                  </a:lnTo>
                  <a:lnTo>
                    <a:pt x="22" y="695"/>
                  </a:lnTo>
                  <a:lnTo>
                    <a:pt x="15" y="683"/>
                  </a:lnTo>
                  <a:lnTo>
                    <a:pt x="9" y="670"/>
                  </a:lnTo>
                  <a:lnTo>
                    <a:pt x="5" y="656"/>
                  </a:lnTo>
                  <a:lnTo>
                    <a:pt x="3" y="642"/>
                  </a:lnTo>
                  <a:lnTo>
                    <a:pt x="1" y="626"/>
                  </a:lnTo>
                  <a:lnTo>
                    <a:pt x="0" y="611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604"/>
                  </a:lnTo>
                  <a:lnTo>
                    <a:pt x="109" y="604"/>
                  </a:lnTo>
                  <a:lnTo>
                    <a:pt x="110" y="619"/>
                  </a:lnTo>
                  <a:lnTo>
                    <a:pt x="113" y="632"/>
                  </a:lnTo>
                  <a:lnTo>
                    <a:pt x="117" y="643"/>
                  </a:lnTo>
                  <a:lnTo>
                    <a:pt x="119" y="647"/>
                  </a:lnTo>
                  <a:lnTo>
                    <a:pt x="123" y="651"/>
                  </a:lnTo>
                  <a:lnTo>
                    <a:pt x="123" y="651"/>
                  </a:lnTo>
                  <a:lnTo>
                    <a:pt x="126" y="655"/>
                  </a:lnTo>
                  <a:lnTo>
                    <a:pt x="130" y="658"/>
                  </a:lnTo>
                  <a:lnTo>
                    <a:pt x="135" y="661"/>
                  </a:lnTo>
                  <a:lnTo>
                    <a:pt x="140" y="663"/>
                  </a:lnTo>
                  <a:lnTo>
                    <a:pt x="153" y="666"/>
                  </a:lnTo>
                  <a:lnTo>
                    <a:pt x="168" y="667"/>
                  </a:lnTo>
                  <a:lnTo>
                    <a:pt x="215" y="667"/>
                  </a:lnTo>
                  <a:lnTo>
                    <a:pt x="215" y="760"/>
                  </a:lnTo>
                  <a:lnTo>
                    <a:pt x="149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9" name="Freeform 32"/>
            <p:cNvSpPr>
              <a:spLocks/>
            </p:cNvSpPr>
            <p:nvPr userDrawn="1"/>
          </p:nvSpPr>
          <p:spPr bwMode="auto">
            <a:xfrm>
              <a:off x="1852613" y="6588125"/>
              <a:ext cx="53975" cy="138112"/>
            </a:xfrm>
            <a:custGeom>
              <a:avLst/>
              <a:gdLst>
                <a:gd name="T0" fmla="*/ 209 w 275"/>
                <a:gd name="T1" fmla="*/ 695 h 695"/>
                <a:gd name="T2" fmla="*/ 209 w 275"/>
                <a:gd name="T3" fmla="*/ 695 h 695"/>
                <a:gd name="T4" fmla="*/ 192 w 275"/>
                <a:gd name="T5" fmla="*/ 694 h 695"/>
                <a:gd name="T6" fmla="*/ 176 w 275"/>
                <a:gd name="T7" fmla="*/ 692 h 695"/>
                <a:gd name="T8" fmla="*/ 160 w 275"/>
                <a:gd name="T9" fmla="*/ 688 h 695"/>
                <a:gd name="T10" fmla="*/ 146 w 275"/>
                <a:gd name="T11" fmla="*/ 683 h 695"/>
                <a:gd name="T12" fmla="*/ 133 w 275"/>
                <a:gd name="T13" fmla="*/ 677 h 695"/>
                <a:gd name="T14" fmla="*/ 121 w 275"/>
                <a:gd name="T15" fmla="*/ 670 h 695"/>
                <a:gd name="T16" fmla="*/ 110 w 275"/>
                <a:gd name="T17" fmla="*/ 661 h 695"/>
                <a:gd name="T18" fmla="*/ 100 w 275"/>
                <a:gd name="T19" fmla="*/ 651 h 695"/>
                <a:gd name="T20" fmla="*/ 100 w 275"/>
                <a:gd name="T21" fmla="*/ 651 h 695"/>
                <a:gd name="T22" fmla="*/ 91 w 275"/>
                <a:gd name="T23" fmla="*/ 639 h 695"/>
                <a:gd name="T24" fmla="*/ 83 w 275"/>
                <a:gd name="T25" fmla="*/ 628 h 695"/>
                <a:gd name="T26" fmla="*/ 77 w 275"/>
                <a:gd name="T27" fmla="*/ 615 h 695"/>
                <a:gd name="T28" fmla="*/ 71 w 275"/>
                <a:gd name="T29" fmla="*/ 602 h 695"/>
                <a:gd name="T30" fmla="*/ 67 w 275"/>
                <a:gd name="T31" fmla="*/ 589 h 695"/>
                <a:gd name="T32" fmla="*/ 64 w 275"/>
                <a:gd name="T33" fmla="*/ 575 h 695"/>
                <a:gd name="T34" fmla="*/ 62 w 275"/>
                <a:gd name="T35" fmla="*/ 560 h 695"/>
                <a:gd name="T36" fmla="*/ 62 w 275"/>
                <a:gd name="T37" fmla="*/ 545 h 695"/>
                <a:gd name="T38" fmla="*/ 62 w 275"/>
                <a:gd name="T39" fmla="*/ 247 h 695"/>
                <a:gd name="T40" fmla="*/ 0 w 275"/>
                <a:gd name="T41" fmla="*/ 247 h 695"/>
                <a:gd name="T42" fmla="*/ 0 w 275"/>
                <a:gd name="T43" fmla="*/ 164 h 695"/>
                <a:gd name="T44" fmla="*/ 62 w 275"/>
                <a:gd name="T45" fmla="*/ 164 h 695"/>
                <a:gd name="T46" fmla="*/ 62 w 275"/>
                <a:gd name="T47" fmla="*/ 0 h 695"/>
                <a:gd name="T48" fmla="*/ 170 w 275"/>
                <a:gd name="T49" fmla="*/ 0 h 695"/>
                <a:gd name="T50" fmla="*/ 170 w 275"/>
                <a:gd name="T51" fmla="*/ 164 h 695"/>
                <a:gd name="T52" fmla="*/ 275 w 275"/>
                <a:gd name="T53" fmla="*/ 164 h 695"/>
                <a:gd name="T54" fmla="*/ 275 w 275"/>
                <a:gd name="T55" fmla="*/ 247 h 695"/>
                <a:gd name="T56" fmla="*/ 170 w 275"/>
                <a:gd name="T57" fmla="*/ 247 h 695"/>
                <a:gd name="T58" fmla="*/ 170 w 275"/>
                <a:gd name="T59" fmla="*/ 539 h 695"/>
                <a:gd name="T60" fmla="*/ 170 w 275"/>
                <a:gd name="T61" fmla="*/ 539 h 695"/>
                <a:gd name="T62" fmla="*/ 171 w 275"/>
                <a:gd name="T63" fmla="*/ 554 h 695"/>
                <a:gd name="T64" fmla="*/ 174 w 275"/>
                <a:gd name="T65" fmla="*/ 567 h 695"/>
                <a:gd name="T66" fmla="*/ 176 w 275"/>
                <a:gd name="T67" fmla="*/ 572 h 695"/>
                <a:gd name="T68" fmla="*/ 178 w 275"/>
                <a:gd name="T69" fmla="*/ 577 h 695"/>
                <a:gd name="T70" fmla="*/ 181 w 275"/>
                <a:gd name="T71" fmla="*/ 582 h 695"/>
                <a:gd name="T72" fmla="*/ 185 w 275"/>
                <a:gd name="T73" fmla="*/ 586 h 695"/>
                <a:gd name="T74" fmla="*/ 189 w 275"/>
                <a:gd name="T75" fmla="*/ 590 h 695"/>
                <a:gd name="T76" fmla="*/ 193 w 275"/>
                <a:gd name="T77" fmla="*/ 593 h 695"/>
                <a:gd name="T78" fmla="*/ 198 w 275"/>
                <a:gd name="T79" fmla="*/ 596 h 695"/>
                <a:gd name="T80" fmla="*/ 203 w 275"/>
                <a:gd name="T81" fmla="*/ 598 h 695"/>
                <a:gd name="T82" fmla="*/ 215 w 275"/>
                <a:gd name="T83" fmla="*/ 601 h 695"/>
                <a:gd name="T84" fmla="*/ 230 w 275"/>
                <a:gd name="T85" fmla="*/ 602 h 695"/>
                <a:gd name="T86" fmla="*/ 275 w 275"/>
                <a:gd name="T87" fmla="*/ 602 h 695"/>
                <a:gd name="T88" fmla="*/ 275 w 275"/>
                <a:gd name="T89" fmla="*/ 695 h 695"/>
                <a:gd name="T90" fmla="*/ 209 w 275"/>
                <a:gd name="T9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5" h="695">
                  <a:moveTo>
                    <a:pt x="209" y="695"/>
                  </a:moveTo>
                  <a:lnTo>
                    <a:pt x="209" y="695"/>
                  </a:lnTo>
                  <a:lnTo>
                    <a:pt x="192" y="694"/>
                  </a:lnTo>
                  <a:lnTo>
                    <a:pt x="176" y="692"/>
                  </a:lnTo>
                  <a:lnTo>
                    <a:pt x="160" y="688"/>
                  </a:lnTo>
                  <a:lnTo>
                    <a:pt x="146" y="683"/>
                  </a:lnTo>
                  <a:lnTo>
                    <a:pt x="133" y="677"/>
                  </a:lnTo>
                  <a:lnTo>
                    <a:pt x="121" y="670"/>
                  </a:lnTo>
                  <a:lnTo>
                    <a:pt x="110" y="661"/>
                  </a:lnTo>
                  <a:lnTo>
                    <a:pt x="100" y="651"/>
                  </a:lnTo>
                  <a:lnTo>
                    <a:pt x="100" y="651"/>
                  </a:lnTo>
                  <a:lnTo>
                    <a:pt x="91" y="639"/>
                  </a:lnTo>
                  <a:lnTo>
                    <a:pt x="83" y="628"/>
                  </a:lnTo>
                  <a:lnTo>
                    <a:pt x="77" y="615"/>
                  </a:lnTo>
                  <a:lnTo>
                    <a:pt x="71" y="602"/>
                  </a:lnTo>
                  <a:lnTo>
                    <a:pt x="67" y="589"/>
                  </a:lnTo>
                  <a:lnTo>
                    <a:pt x="64" y="575"/>
                  </a:lnTo>
                  <a:lnTo>
                    <a:pt x="62" y="560"/>
                  </a:lnTo>
                  <a:lnTo>
                    <a:pt x="62" y="545"/>
                  </a:lnTo>
                  <a:lnTo>
                    <a:pt x="62" y="247"/>
                  </a:lnTo>
                  <a:lnTo>
                    <a:pt x="0" y="247"/>
                  </a:lnTo>
                  <a:lnTo>
                    <a:pt x="0" y="164"/>
                  </a:lnTo>
                  <a:lnTo>
                    <a:pt x="62" y="164"/>
                  </a:lnTo>
                  <a:lnTo>
                    <a:pt x="62" y="0"/>
                  </a:lnTo>
                  <a:lnTo>
                    <a:pt x="170" y="0"/>
                  </a:lnTo>
                  <a:lnTo>
                    <a:pt x="170" y="164"/>
                  </a:lnTo>
                  <a:lnTo>
                    <a:pt x="275" y="164"/>
                  </a:lnTo>
                  <a:lnTo>
                    <a:pt x="275" y="247"/>
                  </a:lnTo>
                  <a:lnTo>
                    <a:pt x="170" y="247"/>
                  </a:lnTo>
                  <a:lnTo>
                    <a:pt x="170" y="539"/>
                  </a:lnTo>
                  <a:lnTo>
                    <a:pt x="170" y="539"/>
                  </a:lnTo>
                  <a:lnTo>
                    <a:pt x="171" y="554"/>
                  </a:lnTo>
                  <a:lnTo>
                    <a:pt x="174" y="567"/>
                  </a:lnTo>
                  <a:lnTo>
                    <a:pt x="176" y="572"/>
                  </a:lnTo>
                  <a:lnTo>
                    <a:pt x="178" y="577"/>
                  </a:lnTo>
                  <a:lnTo>
                    <a:pt x="181" y="582"/>
                  </a:lnTo>
                  <a:lnTo>
                    <a:pt x="185" y="586"/>
                  </a:lnTo>
                  <a:lnTo>
                    <a:pt x="189" y="590"/>
                  </a:lnTo>
                  <a:lnTo>
                    <a:pt x="193" y="593"/>
                  </a:lnTo>
                  <a:lnTo>
                    <a:pt x="198" y="596"/>
                  </a:lnTo>
                  <a:lnTo>
                    <a:pt x="203" y="598"/>
                  </a:lnTo>
                  <a:lnTo>
                    <a:pt x="215" y="601"/>
                  </a:lnTo>
                  <a:lnTo>
                    <a:pt x="230" y="602"/>
                  </a:lnTo>
                  <a:lnTo>
                    <a:pt x="275" y="602"/>
                  </a:lnTo>
                  <a:lnTo>
                    <a:pt x="275" y="695"/>
                  </a:lnTo>
                  <a:lnTo>
                    <a:pt x="209" y="6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0" name="Freeform 33"/>
            <p:cNvSpPr>
              <a:spLocks/>
            </p:cNvSpPr>
            <p:nvPr userDrawn="1"/>
          </p:nvSpPr>
          <p:spPr bwMode="auto">
            <a:xfrm>
              <a:off x="1935163" y="6575425"/>
              <a:ext cx="85725" cy="150812"/>
            </a:xfrm>
            <a:custGeom>
              <a:avLst/>
              <a:gdLst>
                <a:gd name="T0" fmla="*/ 327 w 435"/>
                <a:gd name="T1" fmla="*/ 428 h 760"/>
                <a:gd name="T2" fmla="*/ 326 w 435"/>
                <a:gd name="T3" fmla="*/ 414 h 760"/>
                <a:gd name="T4" fmla="*/ 323 w 435"/>
                <a:gd name="T5" fmla="*/ 388 h 760"/>
                <a:gd name="T6" fmla="*/ 315 w 435"/>
                <a:gd name="T7" fmla="*/ 366 h 760"/>
                <a:gd name="T8" fmla="*/ 303 w 435"/>
                <a:gd name="T9" fmla="*/ 347 h 760"/>
                <a:gd name="T10" fmla="*/ 296 w 435"/>
                <a:gd name="T11" fmla="*/ 339 h 760"/>
                <a:gd name="T12" fmla="*/ 280 w 435"/>
                <a:gd name="T13" fmla="*/ 326 h 760"/>
                <a:gd name="T14" fmla="*/ 261 w 435"/>
                <a:gd name="T15" fmla="*/ 317 h 760"/>
                <a:gd name="T16" fmla="*/ 241 w 435"/>
                <a:gd name="T17" fmla="*/ 312 h 760"/>
                <a:gd name="T18" fmla="*/ 218 w 435"/>
                <a:gd name="T19" fmla="*/ 310 h 760"/>
                <a:gd name="T20" fmla="*/ 206 w 435"/>
                <a:gd name="T21" fmla="*/ 310 h 760"/>
                <a:gd name="T22" fmla="*/ 184 w 435"/>
                <a:gd name="T23" fmla="*/ 314 h 760"/>
                <a:gd name="T24" fmla="*/ 165 w 435"/>
                <a:gd name="T25" fmla="*/ 321 h 760"/>
                <a:gd name="T26" fmla="*/ 147 w 435"/>
                <a:gd name="T27" fmla="*/ 332 h 760"/>
                <a:gd name="T28" fmla="*/ 139 w 435"/>
                <a:gd name="T29" fmla="*/ 339 h 760"/>
                <a:gd name="T30" fmla="*/ 126 w 435"/>
                <a:gd name="T31" fmla="*/ 356 h 760"/>
                <a:gd name="T32" fmla="*/ 116 w 435"/>
                <a:gd name="T33" fmla="*/ 376 h 760"/>
                <a:gd name="T34" fmla="*/ 111 w 435"/>
                <a:gd name="T35" fmla="*/ 401 h 760"/>
                <a:gd name="T36" fmla="*/ 109 w 435"/>
                <a:gd name="T37" fmla="*/ 428 h 760"/>
                <a:gd name="T38" fmla="*/ 0 w 435"/>
                <a:gd name="T39" fmla="*/ 760 h 760"/>
                <a:gd name="T40" fmla="*/ 109 w 435"/>
                <a:gd name="T41" fmla="*/ 0 h 760"/>
                <a:gd name="T42" fmla="*/ 109 w 435"/>
                <a:gd name="T43" fmla="*/ 274 h 760"/>
                <a:gd name="T44" fmla="*/ 138 w 435"/>
                <a:gd name="T45" fmla="*/ 247 h 760"/>
                <a:gd name="T46" fmla="*/ 171 w 435"/>
                <a:gd name="T47" fmla="*/ 228 h 760"/>
                <a:gd name="T48" fmla="*/ 208 w 435"/>
                <a:gd name="T49" fmla="*/ 217 h 760"/>
                <a:gd name="T50" fmla="*/ 248 w 435"/>
                <a:gd name="T51" fmla="*/ 213 h 760"/>
                <a:gd name="T52" fmla="*/ 269 w 435"/>
                <a:gd name="T53" fmla="*/ 214 h 760"/>
                <a:gd name="T54" fmla="*/ 308 w 435"/>
                <a:gd name="T55" fmla="*/ 221 h 760"/>
                <a:gd name="T56" fmla="*/ 343 w 435"/>
                <a:gd name="T57" fmla="*/ 234 h 760"/>
                <a:gd name="T58" fmla="*/ 373 w 435"/>
                <a:gd name="T59" fmla="*/ 255 h 760"/>
                <a:gd name="T60" fmla="*/ 386 w 435"/>
                <a:gd name="T61" fmla="*/ 267 h 760"/>
                <a:gd name="T62" fmla="*/ 407 w 435"/>
                <a:gd name="T63" fmla="*/ 297 h 760"/>
                <a:gd name="T64" fmla="*/ 423 w 435"/>
                <a:gd name="T65" fmla="*/ 330 h 760"/>
                <a:gd name="T66" fmla="*/ 432 w 435"/>
                <a:gd name="T67" fmla="*/ 368 h 760"/>
                <a:gd name="T68" fmla="*/ 435 w 435"/>
                <a:gd name="T69" fmla="*/ 411 h 760"/>
                <a:gd name="T70" fmla="*/ 327 w 435"/>
                <a:gd name="T71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5" h="760">
                  <a:moveTo>
                    <a:pt x="327" y="760"/>
                  </a:moveTo>
                  <a:lnTo>
                    <a:pt x="327" y="428"/>
                  </a:lnTo>
                  <a:lnTo>
                    <a:pt x="327" y="428"/>
                  </a:lnTo>
                  <a:lnTo>
                    <a:pt x="326" y="414"/>
                  </a:lnTo>
                  <a:lnTo>
                    <a:pt x="325" y="401"/>
                  </a:lnTo>
                  <a:lnTo>
                    <a:pt x="323" y="388"/>
                  </a:lnTo>
                  <a:lnTo>
                    <a:pt x="319" y="376"/>
                  </a:lnTo>
                  <a:lnTo>
                    <a:pt x="315" y="366"/>
                  </a:lnTo>
                  <a:lnTo>
                    <a:pt x="309" y="356"/>
                  </a:lnTo>
                  <a:lnTo>
                    <a:pt x="303" y="347"/>
                  </a:lnTo>
                  <a:lnTo>
                    <a:pt x="296" y="339"/>
                  </a:lnTo>
                  <a:lnTo>
                    <a:pt x="296" y="339"/>
                  </a:lnTo>
                  <a:lnTo>
                    <a:pt x="288" y="332"/>
                  </a:lnTo>
                  <a:lnTo>
                    <a:pt x="280" y="326"/>
                  </a:lnTo>
                  <a:lnTo>
                    <a:pt x="271" y="321"/>
                  </a:lnTo>
                  <a:lnTo>
                    <a:pt x="261" y="317"/>
                  </a:lnTo>
                  <a:lnTo>
                    <a:pt x="251" y="314"/>
                  </a:lnTo>
                  <a:lnTo>
                    <a:pt x="241" y="312"/>
                  </a:lnTo>
                  <a:lnTo>
                    <a:pt x="230" y="310"/>
                  </a:lnTo>
                  <a:lnTo>
                    <a:pt x="218" y="310"/>
                  </a:lnTo>
                  <a:lnTo>
                    <a:pt x="218" y="310"/>
                  </a:lnTo>
                  <a:lnTo>
                    <a:pt x="206" y="310"/>
                  </a:lnTo>
                  <a:lnTo>
                    <a:pt x="195" y="312"/>
                  </a:lnTo>
                  <a:lnTo>
                    <a:pt x="184" y="314"/>
                  </a:lnTo>
                  <a:lnTo>
                    <a:pt x="174" y="317"/>
                  </a:lnTo>
                  <a:lnTo>
                    <a:pt x="165" y="321"/>
                  </a:lnTo>
                  <a:lnTo>
                    <a:pt x="156" y="326"/>
                  </a:lnTo>
                  <a:lnTo>
                    <a:pt x="147" y="332"/>
                  </a:lnTo>
                  <a:lnTo>
                    <a:pt x="139" y="339"/>
                  </a:lnTo>
                  <a:lnTo>
                    <a:pt x="139" y="339"/>
                  </a:lnTo>
                  <a:lnTo>
                    <a:pt x="132" y="347"/>
                  </a:lnTo>
                  <a:lnTo>
                    <a:pt x="126" y="356"/>
                  </a:lnTo>
                  <a:lnTo>
                    <a:pt x="121" y="366"/>
                  </a:lnTo>
                  <a:lnTo>
                    <a:pt x="116" y="376"/>
                  </a:lnTo>
                  <a:lnTo>
                    <a:pt x="113" y="388"/>
                  </a:lnTo>
                  <a:lnTo>
                    <a:pt x="111" y="401"/>
                  </a:lnTo>
                  <a:lnTo>
                    <a:pt x="109" y="414"/>
                  </a:lnTo>
                  <a:lnTo>
                    <a:pt x="109" y="428"/>
                  </a:lnTo>
                  <a:lnTo>
                    <a:pt x="109" y="760"/>
                  </a:lnTo>
                  <a:lnTo>
                    <a:pt x="0" y="76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274"/>
                  </a:lnTo>
                  <a:lnTo>
                    <a:pt x="109" y="274"/>
                  </a:lnTo>
                  <a:lnTo>
                    <a:pt x="123" y="259"/>
                  </a:lnTo>
                  <a:lnTo>
                    <a:pt x="138" y="247"/>
                  </a:lnTo>
                  <a:lnTo>
                    <a:pt x="155" y="237"/>
                  </a:lnTo>
                  <a:lnTo>
                    <a:pt x="171" y="228"/>
                  </a:lnTo>
                  <a:lnTo>
                    <a:pt x="189" y="222"/>
                  </a:lnTo>
                  <a:lnTo>
                    <a:pt x="208" y="217"/>
                  </a:lnTo>
                  <a:lnTo>
                    <a:pt x="227" y="214"/>
                  </a:lnTo>
                  <a:lnTo>
                    <a:pt x="248" y="213"/>
                  </a:lnTo>
                  <a:lnTo>
                    <a:pt x="248" y="213"/>
                  </a:lnTo>
                  <a:lnTo>
                    <a:pt x="269" y="214"/>
                  </a:lnTo>
                  <a:lnTo>
                    <a:pt x="289" y="217"/>
                  </a:lnTo>
                  <a:lnTo>
                    <a:pt x="308" y="221"/>
                  </a:lnTo>
                  <a:lnTo>
                    <a:pt x="327" y="227"/>
                  </a:lnTo>
                  <a:lnTo>
                    <a:pt x="343" y="234"/>
                  </a:lnTo>
                  <a:lnTo>
                    <a:pt x="359" y="244"/>
                  </a:lnTo>
                  <a:lnTo>
                    <a:pt x="373" y="255"/>
                  </a:lnTo>
                  <a:lnTo>
                    <a:pt x="386" y="267"/>
                  </a:lnTo>
                  <a:lnTo>
                    <a:pt x="386" y="267"/>
                  </a:lnTo>
                  <a:lnTo>
                    <a:pt x="397" y="281"/>
                  </a:lnTo>
                  <a:lnTo>
                    <a:pt x="407" y="297"/>
                  </a:lnTo>
                  <a:lnTo>
                    <a:pt x="416" y="313"/>
                  </a:lnTo>
                  <a:lnTo>
                    <a:pt x="423" y="330"/>
                  </a:lnTo>
                  <a:lnTo>
                    <a:pt x="428" y="349"/>
                  </a:lnTo>
                  <a:lnTo>
                    <a:pt x="432" y="368"/>
                  </a:lnTo>
                  <a:lnTo>
                    <a:pt x="434" y="389"/>
                  </a:lnTo>
                  <a:lnTo>
                    <a:pt x="435" y="411"/>
                  </a:lnTo>
                  <a:lnTo>
                    <a:pt x="435" y="760"/>
                  </a:lnTo>
                  <a:lnTo>
                    <a:pt x="327" y="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1" name="Freeform 34"/>
            <p:cNvSpPr>
              <a:spLocks/>
            </p:cNvSpPr>
            <p:nvPr userDrawn="1"/>
          </p:nvSpPr>
          <p:spPr bwMode="auto">
            <a:xfrm>
              <a:off x="1098550" y="6688138"/>
              <a:ext cx="17463" cy="39687"/>
            </a:xfrm>
            <a:custGeom>
              <a:avLst/>
              <a:gdLst>
                <a:gd name="T0" fmla="*/ 30 w 89"/>
                <a:gd name="T1" fmla="*/ 7 h 196"/>
                <a:gd name="T2" fmla="*/ 30 w 89"/>
                <a:gd name="T3" fmla="*/ 7 h 196"/>
                <a:gd name="T4" fmla="*/ 27 w 89"/>
                <a:gd name="T5" fmla="*/ 1 h 196"/>
                <a:gd name="T6" fmla="*/ 25 w 89"/>
                <a:gd name="T7" fmla="*/ 0 h 196"/>
                <a:gd name="T8" fmla="*/ 24 w 89"/>
                <a:gd name="T9" fmla="*/ 0 h 196"/>
                <a:gd name="T10" fmla="*/ 22 w 89"/>
                <a:gd name="T11" fmla="*/ 1 h 196"/>
                <a:gd name="T12" fmla="*/ 21 w 89"/>
                <a:gd name="T13" fmla="*/ 2 h 196"/>
                <a:gd name="T14" fmla="*/ 20 w 89"/>
                <a:gd name="T15" fmla="*/ 8 h 196"/>
                <a:gd name="T16" fmla="*/ 0 w 89"/>
                <a:gd name="T17" fmla="*/ 190 h 196"/>
                <a:gd name="T18" fmla="*/ 0 w 89"/>
                <a:gd name="T19" fmla="*/ 190 h 196"/>
                <a:gd name="T20" fmla="*/ 1 w 89"/>
                <a:gd name="T21" fmla="*/ 196 h 196"/>
                <a:gd name="T22" fmla="*/ 85 w 89"/>
                <a:gd name="T23" fmla="*/ 196 h 196"/>
                <a:gd name="T24" fmla="*/ 85 w 89"/>
                <a:gd name="T25" fmla="*/ 196 h 196"/>
                <a:gd name="T26" fmla="*/ 88 w 89"/>
                <a:gd name="T27" fmla="*/ 191 h 196"/>
                <a:gd name="T28" fmla="*/ 89 w 89"/>
                <a:gd name="T29" fmla="*/ 189 h 196"/>
                <a:gd name="T30" fmla="*/ 88 w 89"/>
                <a:gd name="T31" fmla="*/ 186 h 196"/>
                <a:gd name="T32" fmla="*/ 30 w 89"/>
                <a:gd name="T33" fmla="*/ 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96">
                  <a:moveTo>
                    <a:pt x="30" y="7"/>
                  </a:moveTo>
                  <a:lnTo>
                    <a:pt x="30" y="7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1"/>
                  </a:lnTo>
                  <a:lnTo>
                    <a:pt x="89" y="189"/>
                  </a:lnTo>
                  <a:lnTo>
                    <a:pt x="88" y="186"/>
                  </a:lnTo>
                  <a:lnTo>
                    <a:pt x="3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2" name="Freeform 35"/>
            <p:cNvSpPr>
              <a:spLocks/>
            </p:cNvSpPr>
            <p:nvPr userDrawn="1"/>
          </p:nvSpPr>
          <p:spPr bwMode="auto">
            <a:xfrm>
              <a:off x="1263650" y="6686550"/>
              <a:ext cx="14288" cy="41275"/>
            </a:xfrm>
            <a:custGeom>
              <a:avLst/>
              <a:gdLst>
                <a:gd name="T0" fmla="*/ 32 w 77"/>
                <a:gd name="T1" fmla="*/ 3 h 207"/>
                <a:gd name="T2" fmla="*/ 0 w 77"/>
                <a:gd name="T3" fmla="*/ 207 h 207"/>
                <a:gd name="T4" fmla="*/ 77 w 77"/>
                <a:gd name="T5" fmla="*/ 207 h 207"/>
                <a:gd name="T6" fmla="*/ 38 w 77"/>
                <a:gd name="T7" fmla="*/ 3 h 207"/>
                <a:gd name="T8" fmla="*/ 38 w 77"/>
                <a:gd name="T9" fmla="*/ 3 h 207"/>
                <a:gd name="T10" fmla="*/ 37 w 77"/>
                <a:gd name="T11" fmla="*/ 1 h 207"/>
                <a:gd name="T12" fmla="*/ 35 w 77"/>
                <a:gd name="T13" fmla="*/ 0 h 207"/>
                <a:gd name="T14" fmla="*/ 33 w 77"/>
                <a:gd name="T15" fmla="*/ 1 h 207"/>
                <a:gd name="T16" fmla="*/ 32 w 77"/>
                <a:gd name="T17" fmla="*/ 3 h 207"/>
                <a:gd name="T18" fmla="*/ 32 w 77"/>
                <a:gd name="T19" fmla="*/ 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7">
                  <a:moveTo>
                    <a:pt x="32" y="3"/>
                  </a:moveTo>
                  <a:lnTo>
                    <a:pt x="0" y="207"/>
                  </a:lnTo>
                  <a:lnTo>
                    <a:pt x="77" y="207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3"/>
                  </a:lnTo>
                  <a:lnTo>
                    <a:pt x="3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3" name="Freeform 36"/>
            <p:cNvSpPr>
              <a:spLocks noEditPoints="1"/>
            </p:cNvSpPr>
            <p:nvPr userDrawn="1"/>
          </p:nvSpPr>
          <p:spPr bwMode="auto">
            <a:xfrm>
              <a:off x="1303338" y="6729413"/>
              <a:ext cx="17463" cy="17462"/>
            </a:xfrm>
            <a:custGeom>
              <a:avLst/>
              <a:gdLst>
                <a:gd name="T0" fmla="*/ 45 w 89"/>
                <a:gd name="T1" fmla="*/ 0 h 90"/>
                <a:gd name="T2" fmla="*/ 28 w 89"/>
                <a:gd name="T3" fmla="*/ 3 h 90"/>
                <a:gd name="T4" fmla="*/ 13 w 89"/>
                <a:gd name="T5" fmla="*/ 12 h 90"/>
                <a:gd name="T6" fmla="*/ 3 w 89"/>
                <a:gd name="T7" fmla="*/ 27 h 90"/>
                <a:gd name="T8" fmla="*/ 0 w 89"/>
                <a:gd name="T9" fmla="*/ 45 h 90"/>
                <a:gd name="T10" fmla="*/ 0 w 89"/>
                <a:gd name="T11" fmla="*/ 55 h 90"/>
                <a:gd name="T12" fmla="*/ 7 w 89"/>
                <a:gd name="T13" fmla="*/ 71 h 90"/>
                <a:gd name="T14" fmla="*/ 19 w 89"/>
                <a:gd name="T15" fmla="*/ 83 h 90"/>
                <a:gd name="T16" fmla="*/ 36 w 89"/>
                <a:gd name="T17" fmla="*/ 90 h 90"/>
                <a:gd name="T18" fmla="*/ 45 w 89"/>
                <a:gd name="T19" fmla="*/ 90 h 90"/>
                <a:gd name="T20" fmla="*/ 62 w 89"/>
                <a:gd name="T21" fmla="*/ 87 h 90"/>
                <a:gd name="T22" fmla="*/ 76 w 89"/>
                <a:gd name="T23" fmla="*/ 78 h 90"/>
                <a:gd name="T24" fmla="*/ 86 w 89"/>
                <a:gd name="T25" fmla="*/ 64 h 90"/>
                <a:gd name="T26" fmla="*/ 89 w 89"/>
                <a:gd name="T27" fmla="*/ 45 h 90"/>
                <a:gd name="T28" fmla="*/ 88 w 89"/>
                <a:gd name="T29" fmla="*/ 35 h 90"/>
                <a:gd name="T30" fmla="*/ 81 w 89"/>
                <a:gd name="T31" fmla="*/ 19 h 90"/>
                <a:gd name="T32" fmla="*/ 69 w 89"/>
                <a:gd name="T33" fmla="*/ 7 h 90"/>
                <a:gd name="T34" fmla="*/ 54 w 89"/>
                <a:gd name="T35" fmla="*/ 1 h 90"/>
                <a:gd name="T36" fmla="*/ 45 w 89"/>
                <a:gd name="T37" fmla="*/ 0 h 90"/>
                <a:gd name="T38" fmla="*/ 45 w 89"/>
                <a:gd name="T39" fmla="*/ 83 h 90"/>
                <a:gd name="T40" fmla="*/ 30 w 89"/>
                <a:gd name="T41" fmla="*/ 80 h 90"/>
                <a:gd name="T42" fmla="*/ 19 w 89"/>
                <a:gd name="T43" fmla="*/ 72 h 90"/>
                <a:gd name="T44" fmla="*/ 12 w 89"/>
                <a:gd name="T45" fmla="*/ 60 h 90"/>
                <a:gd name="T46" fmla="*/ 9 w 89"/>
                <a:gd name="T47" fmla="*/ 45 h 90"/>
                <a:gd name="T48" fmla="*/ 10 w 89"/>
                <a:gd name="T49" fmla="*/ 37 h 90"/>
                <a:gd name="T50" fmla="*/ 15 w 89"/>
                <a:gd name="T51" fmla="*/ 24 h 90"/>
                <a:gd name="T52" fmla="*/ 24 w 89"/>
                <a:gd name="T53" fmla="*/ 14 h 90"/>
                <a:gd name="T54" fmla="*/ 38 w 89"/>
                <a:gd name="T55" fmla="*/ 9 h 90"/>
                <a:gd name="T56" fmla="*/ 45 w 89"/>
                <a:gd name="T57" fmla="*/ 8 h 90"/>
                <a:gd name="T58" fmla="*/ 58 w 89"/>
                <a:gd name="T59" fmla="*/ 11 h 90"/>
                <a:gd name="T60" fmla="*/ 69 w 89"/>
                <a:gd name="T61" fmla="*/ 18 h 90"/>
                <a:gd name="T62" fmla="*/ 77 w 89"/>
                <a:gd name="T63" fmla="*/ 30 h 90"/>
                <a:gd name="T64" fmla="*/ 79 w 89"/>
                <a:gd name="T65" fmla="*/ 45 h 90"/>
                <a:gd name="T66" fmla="*/ 79 w 89"/>
                <a:gd name="T67" fmla="*/ 53 h 90"/>
                <a:gd name="T68" fmla="*/ 74 w 89"/>
                <a:gd name="T69" fmla="*/ 67 h 90"/>
                <a:gd name="T70" fmla="*/ 64 w 89"/>
                <a:gd name="T71" fmla="*/ 77 h 90"/>
                <a:gd name="T72" fmla="*/ 52 w 89"/>
                <a:gd name="T73" fmla="*/ 82 h 90"/>
                <a:gd name="T74" fmla="*/ 45 w 89"/>
                <a:gd name="T75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90">
                  <a:moveTo>
                    <a:pt x="45" y="0"/>
                  </a:moveTo>
                  <a:lnTo>
                    <a:pt x="45" y="0"/>
                  </a:lnTo>
                  <a:lnTo>
                    <a:pt x="36" y="1"/>
                  </a:lnTo>
                  <a:lnTo>
                    <a:pt x="28" y="3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3" y="63"/>
                  </a:lnTo>
                  <a:lnTo>
                    <a:pt x="7" y="71"/>
                  </a:lnTo>
                  <a:lnTo>
                    <a:pt x="12" y="77"/>
                  </a:lnTo>
                  <a:lnTo>
                    <a:pt x="19" y="83"/>
                  </a:lnTo>
                  <a:lnTo>
                    <a:pt x="26" y="87"/>
                  </a:lnTo>
                  <a:lnTo>
                    <a:pt x="36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54" y="90"/>
                  </a:lnTo>
                  <a:lnTo>
                    <a:pt x="62" y="87"/>
                  </a:lnTo>
                  <a:lnTo>
                    <a:pt x="69" y="83"/>
                  </a:lnTo>
                  <a:lnTo>
                    <a:pt x="76" y="78"/>
                  </a:lnTo>
                  <a:lnTo>
                    <a:pt x="81" y="71"/>
                  </a:lnTo>
                  <a:lnTo>
                    <a:pt x="86" y="64"/>
                  </a:lnTo>
                  <a:lnTo>
                    <a:pt x="88" y="55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8" y="35"/>
                  </a:lnTo>
                  <a:lnTo>
                    <a:pt x="86" y="27"/>
                  </a:lnTo>
                  <a:lnTo>
                    <a:pt x="81" y="19"/>
                  </a:lnTo>
                  <a:lnTo>
                    <a:pt x="76" y="12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45" y="83"/>
                  </a:moveTo>
                  <a:lnTo>
                    <a:pt x="45" y="83"/>
                  </a:lnTo>
                  <a:lnTo>
                    <a:pt x="37" y="82"/>
                  </a:lnTo>
                  <a:lnTo>
                    <a:pt x="30" y="80"/>
                  </a:lnTo>
                  <a:lnTo>
                    <a:pt x="24" y="76"/>
                  </a:lnTo>
                  <a:lnTo>
                    <a:pt x="19" y="72"/>
                  </a:lnTo>
                  <a:lnTo>
                    <a:pt x="15" y="66"/>
                  </a:lnTo>
                  <a:lnTo>
                    <a:pt x="12" y="60"/>
                  </a:lnTo>
                  <a:lnTo>
                    <a:pt x="10" y="53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30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4" y="14"/>
                  </a:lnTo>
                  <a:lnTo>
                    <a:pt x="31" y="11"/>
                  </a:lnTo>
                  <a:lnTo>
                    <a:pt x="38" y="9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52" y="9"/>
                  </a:lnTo>
                  <a:lnTo>
                    <a:pt x="58" y="11"/>
                  </a:lnTo>
                  <a:lnTo>
                    <a:pt x="64" y="14"/>
                  </a:lnTo>
                  <a:lnTo>
                    <a:pt x="69" y="18"/>
                  </a:lnTo>
                  <a:lnTo>
                    <a:pt x="74" y="24"/>
                  </a:lnTo>
                  <a:lnTo>
                    <a:pt x="77" y="30"/>
                  </a:lnTo>
                  <a:lnTo>
                    <a:pt x="79" y="37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53"/>
                  </a:lnTo>
                  <a:lnTo>
                    <a:pt x="77" y="60"/>
                  </a:lnTo>
                  <a:lnTo>
                    <a:pt x="74" y="67"/>
                  </a:lnTo>
                  <a:lnTo>
                    <a:pt x="69" y="72"/>
                  </a:lnTo>
                  <a:lnTo>
                    <a:pt x="64" y="77"/>
                  </a:lnTo>
                  <a:lnTo>
                    <a:pt x="58" y="80"/>
                  </a:lnTo>
                  <a:lnTo>
                    <a:pt x="52" y="82"/>
                  </a:lnTo>
                  <a:lnTo>
                    <a:pt x="45" y="83"/>
                  </a:lnTo>
                  <a:lnTo>
                    <a:pt x="45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4" name="Freeform 37"/>
            <p:cNvSpPr>
              <a:spLocks noEditPoints="1"/>
            </p:cNvSpPr>
            <p:nvPr userDrawn="1"/>
          </p:nvSpPr>
          <p:spPr bwMode="auto">
            <a:xfrm>
              <a:off x="1308100" y="6734175"/>
              <a:ext cx="7938" cy="9525"/>
            </a:xfrm>
            <a:custGeom>
              <a:avLst/>
              <a:gdLst>
                <a:gd name="T0" fmla="*/ 37 w 38"/>
                <a:gd name="T1" fmla="*/ 14 h 50"/>
                <a:gd name="T2" fmla="*/ 37 w 38"/>
                <a:gd name="T3" fmla="*/ 14 h 50"/>
                <a:gd name="T4" fmla="*/ 37 w 38"/>
                <a:gd name="T5" fmla="*/ 11 h 50"/>
                <a:gd name="T6" fmla="*/ 36 w 38"/>
                <a:gd name="T7" fmla="*/ 8 h 50"/>
                <a:gd name="T8" fmla="*/ 34 w 38"/>
                <a:gd name="T9" fmla="*/ 5 h 50"/>
                <a:gd name="T10" fmla="*/ 32 w 38"/>
                <a:gd name="T11" fmla="*/ 3 h 50"/>
                <a:gd name="T12" fmla="*/ 30 w 38"/>
                <a:gd name="T13" fmla="*/ 2 h 50"/>
                <a:gd name="T14" fmla="*/ 27 w 38"/>
                <a:gd name="T15" fmla="*/ 1 h 50"/>
                <a:gd name="T16" fmla="*/ 19 w 38"/>
                <a:gd name="T17" fmla="*/ 0 h 50"/>
                <a:gd name="T18" fmla="*/ 0 w 38"/>
                <a:gd name="T19" fmla="*/ 0 h 50"/>
                <a:gd name="T20" fmla="*/ 0 w 38"/>
                <a:gd name="T21" fmla="*/ 50 h 50"/>
                <a:gd name="T22" fmla="*/ 8 w 38"/>
                <a:gd name="T23" fmla="*/ 50 h 50"/>
                <a:gd name="T24" fmla="*/ 8 w 38"/>
                <a:gd name="T25" fmla="*/ 29 h 50"/>
                <a:gd name="T26" fmla="*/ 16 w 38"/>
                <a:gd name="T27" fmla="*/ 29 h 50"/>
                <a:gd name="T28" fmla="*/ 29 w 38"/>
                <a:gd name="T29" fmla="*/ 50 h 50"/>
                <a:gd name="T30" fmla="*/ 38 w 38"/>
                <a:gd name="T31" fmla="*/ 50 h 50"/>
                <a:gd name="T32" fmla="*/ 24 w 38"/>
                <a:gd name="T33" fmla="*/ 28 h 50"/>
                <a:gd name="T34" fmla="*/ 24 w 38"/>
                <a:gd name="T35" fmla="*/ 28 h 50"/>
                <a:gd name="T36" fmla="*/ 29 w 38"/>
                <a:gd name="T37" fmla="*/ 27 h 50"/>
                <a:gd name="T38" fmla="*/ 33 w 38"/>
                <a:gd name="T39" fmla="*/ 24 h 50"/>
                <a:gd name="T40" fmla="*/ 36 w 38"/>
                <a:gd name="T41" fmla="*/ 20 h 50"/>
                <a:gd name="T42" fmla="*/ 37 w 38"/>
                <a:gd name="T43" fmla="*/ 14 h 50"/>
                <a:gd name="T44" fmla="*/ 37 w 38"/>
                <a:gd name="T45" fmla="*/ 14 h 50"/>
                <a:gd name="T46" fmla="*/ 8 w 38"/>
                <a:gd name="T47" fmla="*/ 22 h 50"/>
                <a:gd name="T48" fmla="*/ 8 w 38"/>
                <a:gd name="T49" fmla="*/ 7 h 50"/>
                <a:gd name="T50" fmla="*/ 18 w 38"/>
                <a:gd name="T51" fmla="*/ 7 h 50"/>
                <a:gd name="T52" fmla="*/ 18 w 38"/>
                <a:gd name="T53" fmla="*/ 7 h 50"/>
                <a:gd name="T54" fmla="*/ 22 w 38"/>
                <a:gd name="T55" fmla="*/ 7 h 50"/>
                <a:gd name="T56" fmla="*/ 25 w 38"/>
                <a:gd name="T57" fmla="*/ 8 h 50"/>
                <a:gd name="T58" fmla="*/ 28 w 38"/>
                <a:gd name="T59" fmla="*/ 10 h 50"/>
                <a:gd name="T60" fmla="*/ 28 w 38"/>
                <a:gd name="T61" fmla="*/ 12 h 50"/>
                <a:gd name="T62" fmla="*/ 29 w 38"/>
                <a:gd name="T63" fmla="*/ 14 h 50"/>
                <a:gd name="T64" fmla="*/ 29 w 38"/>
                <a:gd name="T65" fmla="*/ 14 h 50"/>
                <a:gd name="T66" fmla="*/ 28 w 38"/>
                <a:gd name="T67" fmla="*/ 18 h 50"/>
                <a:gd name="T68" fmla="*/ 25 w 38"/>
                <a:gd name="T69" fmla="*/ 20 h 50"/>
                <a:gd name="T70" fmla="*/ 21 w 38"/>
                <a:gd name="T71" fmla="*/ 21 h 50"/>
                <a:gd name="T72" fmla="*/ 17 w 38"/>
                <a:gd name="T73" fmla="*/ 22 h 50"/>
                <a:gd name="T74" fmla="*/ 8 w 38"/>
                <a:gd name="T75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0">
                  <a:moveTo>
                    <a:pt x="37" y="14"/>
                  </a:moveTo>
                  <a:lnTo>
                    <a:pt x="37" y="14"/>
                  </a:lnTo>
                  <a:lnTo>
                    <a:pt x="37" y="11"/>
                  </a:lnTo>
                  <a:lnTo>
                    <a:pt x="36" y="8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8" y="50"/>
                  </a:lnTo>
                  <a:lnTo>
                    <a:pt x="8" y="29"/>
                  </a:lnTo>
                  <a:lnTo>
                    <a:pt x="16" y="29"/>
                  </a:lnTo>
                  <a:lnTo>
                    <a:pt x="29" y="50"/>
                  </a:lnTo>
                  <a:lnTo>
                    <a:pt x="38" y="5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9" y="27"/>
                  </a:lnTo>
                  <a:lnTo>
                    <a:pt x="33" y="24"/>
                  </a:lnTo>
                  <a:lnTo>
                    <a:pt x="36" y="20"/>
                  </a:lnTo>
                  <a:lnTo>
                    <a:pt x="37" y="14"/>
                  </a:lnTo>
                  <a:lnTo>
                    <a:pt x="37" y="14"/>
                  </a:lnTo>
                  <a:close/>
                  <a:moveTo>
                    <a:pt x="8" y="22"/>
                  </a:moveTo>
                  <a:lnTo>
                    <a:pt x="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5" y="20"/>
                  </a:lnTo>
                  <a:lnTo>
                    <a:pt x="21" y="21"/>
                  </a:lnTo>
                  <a:lnTo>
                    <a:pt x="17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5" name="Freeform 38"/>
            <p:cNvSpPr>
              <a:spLocks noEditPoints="1"/>
            </p:cNvSpPr>
            <p:nvPr userDrawn="1"/>
          </p:nvSpPr>
          <p:spPr bwMode="auto">
            <a:xfrm>
              <a:off x="1035050" y="6526213"/>
              <a:ext cx="285750" cy="201612"/>
            </a:xfrm>
            <a:custGeom>
              <a:avLst/>
              <a:gdLst>
                <a:gd name="T0" fmla="*/ 0 w 1438"/>
                <a:gd name="T1" fmla="*/ 1014 h 1014"/>
                <a:gd name="T2" fmla="*/ 298 w 1438"/>
                <a:gd name="T3" fmla="*/ 999 h 1014"/>
                <a:gd name="T4" fmla="*/ 272 w 1438"/>
                <a:gd name="T5" fmla="*/ 763 h 1014"/>
                <a:gd name="T6" fmla="*/ 197 w 1438"/>
                <a:gd name="T7" fmla="*/ 834 h 1014"/>
                <a:gd name="T8" fmla="*/ 271 w 1438"/>
                <a:gd name="T9" fmla="*/ 675 h 1014"/>
                <a:gd name="T10" fmla="*/ 357 w 1438"/>
                <a:gd name="T11" fmla="*/ 634 h 1014"/>
                <a:gd name="T12" fmla="*/ 431 w 1438"/>
                <a:gd name="T13" fmla="*/ 577 h 1014"/>
                <a:gd name="T14" fmla="*/ 484 w 1438"/>
                <a:gd name="T15" fmla="*/ 265 h 1014"/>
                <a:gd name="T16" fmla="*/ 506 w 1438"/>
                <a:gd name="T17" fmla="*/ 231 h 1014"/>
                <a:gd name="T18" fmla="*/ 574 w 1438"/>
                <a:gd name="T19" fmla="*/ 217 h 1014"/>
                <a:gd name="T20" fmla="*/ 653 w 1438"/>
                <a:gd name="T21" fmla="*/ 217 h 1014"/>
                <a:gd name="T22" fmla="*/ 683 w 1438"/>
                <a:gd name="T23" fmla="*/ 244 h 1014"/>
                <a:gd name="T24" fmla="*/ 726 w 1438"/>
                <a:gd name="T25" fmla="*/ 519 h 1014"/>
                <a:gd name="T26" fmla="*/ 736 w 1438"/>
                <a:gd name="T27" fmla="*/ 485 h 1014"/>
                <a:gd name="T28" fmla="*/ 781 w 1438"/>
                <a:gd name="T29" fmla="*/ 320 h 1014"/>
                <a:gd name="T30" fmla="*/ 806 w 1438"/>
                <a:gd name="T31" fmla="*/ 307 h 1014"/>
                <a:gd name="T32" fmla="*/ 894 w 1438"/>
                <a:gd name="T33" fmla="*/ 305 h 1014"/>
                <a:gd name="T34" fmla="*/ 922 w 1438"/>
                <a:gd name="T35" fmla="*/ 330 h 1014"/>
                <a:gd name="T36" fmla="*/ 1030 w 1438"/>
                <a:gd name="T37" fmla="*/ 574 h 1014"/>
                <a:gd name="T38" fmla="*/ 1140 w 1438"/>
                <a:gd name="T39" fmla="*/ 580 h 1014"/>
                <a:gd name="T40" fmla="*/ 1240 w 1438"/>
                <a:gd name="T41" fmla="*/ 610 h 1014"/>
                <a:gd name="T42" fmla="*/ 1275 w 1438"/>
                <a:gd name="T43" fmla="*/ 718 h 1014"/>
                <a:gd name="T44" fmla="*/ 1267 w 1438"/>
                <a:gd name="T45" fmla="*/ 834 h 1014"/>
                <a:gd name="T46" fmla="*/ 1259 w 1438"/>
                <a:gd name="T47" fmla="*/ 822 h 1014"/>
                <a:gd name="T48" fmla="*/ 1242 w 1438"/>
                <a:gd name="T49" fmla="*/ 740 h 1014"/>
                <a:gd name="T50" fmla="*/ 322 w 1438"/>
                <a:gd name="T51" fmla="*/ 628 h 1014"/>
                <a:gd name="T52" fmla="*/ 291 w 1438"/>
                <a:gd name="T53" fmla="*/ 600 h 1014"/>
                <a:gd name="T54" fmla="*/ 293 w 1438"/>
                <a:gd name="T55" fmla="*/ 553 h 1014"/>
                <a:gd name="T56" fmla="*/ 320 w 1438"/>
                <a:gd name="T57" fmla="*/ 532 h 1014"/>
                <a:gd name="T58" fmla="*/ 353 w 1438"/>
                <a:gd name="T59" fmla="*/ 561 h 1014"/>
                <a:gd name="T60" fmla="*/ 349 w 1438"/>
                <a:gd name="T61" fmla="*/ 609 h 1014"/>
                <a:gd name="T62" fmla="*/ 322 w 1438"/>
                <a:gd name="T63" fmla="*/ 628 h 1014"/>
                <a:gd name="T64" fmla="*/ 567 w 1438"/>
                <a:gd name="T65" fmla="*/ 186 h 1014"/>
                <a:gd name="T66" fmla="*/ 539 w 1438"/>
                <a:gd name="T67" fmla="*/ 135 h 1014"/>
                <a:gd name="T68" fmla="*/ 551 w 1438"/>
                <a:gd name="T69" fmla="*/ 78 h 1014"/>
                <a:gd name="T70" fmla="*/ 579 w 1438"/>
                <a:gd name="T71" fmla="*/ 58 h 1014"/>
                <a:gd name="T72" fmla="*/ 606 w 1438"/>
                <a:gd name="T73" fmla="*/ 64 h 1014"/>
                <a:gd name="T74" fmla="*/ 635 w 1438"/>
                <a:gd name="T75" fmla="*/ 113 h 1014"/>
                <a:gd name="T76" fmla="*/ 624 w 1438"/>
                <a:gd name="T77" fmla="*/ 167 h 1014"/>
                <a:gd name="T78" fmla="*/ 594 w 1438"/>
                <a:gd name="T79" fmla="*/ 193 h 1014"/>
                <a:gd name="T80" fmla="*/ 829 w 1438"/>
                <a:gd name="T81" fmla="*/ 289 h 1014"/>
                <a:gd name="T82" fmla="*/ 800 w 1438"/>
                <a:gd name="T83" fmla="*/ 245 h 1014"/>
                <a:gd name="T84" fmla="*/ 804 w 1438"/>
                <a:gd name="T85" fmla="*/ 202 h 1014"/>
                <a:gd name="T86" fmla="*/ 833 w 1438"/>
                <a:gd name="T87" fmla="*/ 173 h 1014"/>
                <a:gd name="T88" fmla="*/ 855 w 1438"/>
                <a:gd name="T89" fmla="*/ 178 h 1014"/>
                <a:gd name="T90" fmla="*/ 883 w 1438"/>
                <a:gd name="T91" fmla="*/ 241 h 1014"/>
                <a:gd name="T92" fmla="*/ 863 w 1438"/>
                <a:gd name="T93" fmla="*/ 283 h 1014"/>
                <a:gd name="T94" fmla="*/ 1182 w 1438"/>
                <a:gd name="T95" fmla="*/ 579 h 1014"/>
                <a:gd name="T96" fmla="*/ 1157 w 1438"/>
                <a:gd name="T97" fmla="*/ 556 h 1014"/>
                <a:gd name="T98" fmla="*/ 1161 w 1438"/>
                <a:gd name="T99" fmla="*/ 512 h 1014"/>
                <a:gd name="T100" fmla="*/ 1194 w 1438"/>
                <a:gd name="T101" fmla="*/ 483 h 1014"/>
                <a:gd name="T102" fmla="*/ 1221 w 1438"/>
                <a:gd name="T103" fmla="*/ 502 h 1014"/>
                <a:gd name="T104" fmla="*/ 1223 w 1438"/>
                <a:gd name="T105" fmla="*/ 539 h 1014"/>
                <a:gd name="T106" fmla="*/ 1197 w 1438"/>
                <a:gd name="T107" fmla="*/ 575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8" h="1014">
                  <a:moveTo>
                    <a:pt x="999" y="437"/>
                  </a:moveTo>
                  <a:lnTo>
                    <a:pt x="999" y="0"/>
                  </a:lnTo>
                  <a:lnTo>
                    <a:pt x="442" y="0"/>
                  </a:lnTo>
                  <a:lnTo>
                    <a:pt x="442" y="437"/>
                  </a:lnTo>
                  <a:lnTo>
                    <a:pt x="0" y="437"/>
                  </a:lnTo>
                  <a:lnTo>
                    <a:pt x="0" y="1014"/>
                  </a:lnTo>
                  <a:lnTo>
                    <a:pt x="292" y="1014"/>
                  </a:lnTo>
                  <a:lnTo>
                    <a:pt x="292" y="1014"/>
                  </a:lnTo>
                  <a:lnTo>
                    <a:pt x="295" y="1011"/>
                  </a:lnTo>
                  <a:lnTo>
                    <a:pt x="296" y="1007"/>
                  </a:lnTo>
                  <a:lnTo>
                    <a:pt x="297" y="1003"/>
                  </a:lnTo>
                  <a:lnTo>
                    <a:pt x="298" y="999"/>
                  </a:lnTo>
                  <a:lnTo>
                    <a:pt x="279" y="765"/>
                  </a:lnTo>
                  <a:lnTo>
                    <a:pt x="279" y="765"/>
                  </a:lnTo>
                  <a:lnTo>
                    <a:pt x="279" y="762"/>
                  </a:lnTo>
                  <a:lnTo>
                    <a:pt x="277" y="760"/>
                  </a:lnTo>
                  <a:lnTo>
                    <a:pt x="275" y="761"/>
                  </a:lnTo>
                  <a:lnTo>
                    <a:pt x="272" y="763"/>
                  </a:lnTo>
                  <a:lnTo>
                    <a:pt x="205" y="834"/>
                  </a:lnTo>
                  <a:lnTo>
                    <a:pt x="205" y="834"/>
                  </a:lnTo>
                  <a:lnTo>
                    <a:pt x="203" y="836"/>
                  </a:lnTo>
                  <a:lnTo>
                    <a:pt x="201" y="836"/>
                  </a:lnTo>
                  <a:lnTo>
                    <a:pt x="199" y="835"/>
                  </a:lnTo>
                  <a:lnTo>
                    <a:pt x="197" y="834"/>
                  </a:lnTo>
                  <a:lnTo>
                    <a:pt x="195" y="832"/>
                  </a:lnTo>
                  <a:lnTo>
                    <a:pt x="194" y="830"/>
                  </a:lnTo>
                  <a:lnTo>
                    <a:pt x="194" y="827"/>
                  </a:lnTo>
                  <a:lnTo>
                    <a:pt x="194" y="825"/>
                  </a:lnTo>
                  <a:lnTo>
                    <a:pt x="271" y="675"/>
                  </a:lnTo>
                  <a:lnTo>
                    <a:pt x="271" y="675"/>
                  </a:lnTo>
                  <a:lnTo>
                    <a:pt x="273" y="671"/>
                  </a:lnTo>
                  <a:lnTo>
                    <a:pt x="276" y="667"/>
                  </a:lnTo>
                  <a:lnTo>
                    <a:pt x="284" y="660"/>
                  </a:lnTo>
                  <a:lnTo>
                    <a:pt x="293" y="653"/>
                  </a:lnTo>
                  <a:lnTo>
                    <a:pt x="301" y="649"/>
                  </a:lnTo>
                  <a:lnTo>
                    <a:pt x="357" y="634"/>
                  </a:lnTo>
                  <a:lnTo>
                    <a:pt x="357" y="634"/>
                  </a:lnTo>
                  <a:lnTo>
                    <a:pt x="363" y="632"/>
                  </a:lnTo>
                  <a:lnTo>
                    <a:pt x="369" y="629"/>
                  </a:lnTo>
                  <a:lnTo>
                    <a:pt x="377" y="625"/>
                  </a:lnTo>
                  <a:lnTo>
                    <a:pt x="431" y="577"/>
                  </a:lnTo>
                  <a:lnTo>
                    <a:pt x="431" y="577"/>
                  </a:lnTo>
                  <a:lnTo>
                    <a:pt x="437" y="573"/>
                  </a:lnTo>
                  <a:lnTo>
                    <a:pt x="440" y="569"/>
                  </a:lnTo>
                  <a:lnTo>
                    <a:pt x="442" y="563"/>
                  </a:lnTo>
                  <a:lnTo>
                    <a:pt x="444" y="554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6" y="257"/>
                  </a:lnTo>
                  <a:lnTo>
                    <a:pt x="489" y="250"/>
                  </a:lnTo>
                  <a:lnTo>
                    <a:pt x="492" y="244"/>
                  </a:lnTo>
                  <a:lnTo>
                    <a:pt x="496" y="239"/>
                  </a:lnTo>
                  <a:lnTo>
                    <a:pt x="500" y="235"/>
                  </a:lnTo>
                  <a:lnTo>
                    <a:pt x="506" y="231"/>
                  </a:lnTo>
                  <a:lnTo>
                    <a:pt x="512" y="229"/>
                  </a:lnTo>
                  <a:lnTo>
                    <a:pt x="519" y="226"/>
                  </a:lnTo>
                  <a:lnTo>
                    <a:pt x="519" y="226"/>
                  </a:lnTo>
                  <a:lnTo>
                    <a:pt x="533" y="223"/>
                  </a:lnTo>
                  <a:lnTo>
                    <a:pt x="551" y="220"/>
                  </a:lnTo>
                  <a:lnTo>
                    <a:pt x="574" y="217"/>
                  </a:lnTo>
                  <a:lnTo>
                    <a:pt x="604" y="215"/>
                  </a:lnTo>
                  <a:lnTo>
                    <a:pt x="604" y="215"/>
                  </a:lnTo>
                  <a:lnTo>
                    <a:pt x="642" y="216"/>
                  </a:lnTo>
                  <a:lnTo>
                    <a:pt x="642" y="216"/>
                  </a:lnTo>
                  <a:lnTo>
                    <a:pt x="648" y="216"/>
                  </a:lnTo>
                  <a:lnTo>
                    <a:pt x="653" y="217"/>
                  </a:lnTo>
                  <a:lnTo>
                    <a:pt x="658" y="219"/>
                  </a:lnTo>
                  <a:lnTo>
                    <a:pt x="663" y="221"/>
                  </a:lnTo>
                  <a:lnTo>
                    <a:pt x="670" y="226"/>
                  </a:lnTo>
                  <a:lnTo>
                    <a:pt x="676" y="232"/>
                  </a:lnTo>
                  <a:lnTo>
                    <a:pt x="680" y="238"/>
                  </a:lnTo>
                  <a:lnTo>
                    <a:pt x="683" y="244"/>
                  </a:lnTo>
                  <a:lnTo>
                    <a:pt x="686" y="253"/>
                  </a:lnTo>
                  <a:lnTo>
                    <a:pt x="686" y="253"/>
                  </a:lnTo>
                  <a:lnTo>
                    <a:pt x="706" y="388"/>
                  </a:lnTo>
                  <a:lnTo>
                    <a:pt x="725" y="515"/>
                  </a:lnTo>
                  <a:lnTo>
                    <a:pt x="725" y="515"/>
                  </a:lnTo>
                  <a:lnTo>
                    <a:pt x="726" y="519"/>
                  </a:lnTo>
                  <a:lnTo>
                    <a:pt x="727" y="519"/>
                  </a:lnTo>
                  <a:lnTo>
                    <a:pt x="728" y="519"/>
                  </a:lnTo>
                  <a:lnTo>
                    <a:pt x="729" y="517"/>
                  </a:lnTo>
                  <a:lnTo>
                    <a:pt x="730" y="515"/>
                  </a:lnTo>
                  <a:lnTo>
                    <a:pt x="730" y="515"/>
                  </a:lnTo>
                  <a:lnTo>
                    <a:pt x="736" y="485"/>
                  </a:lnTo>
                  <a:lnTo>
                    <a:pt x="736" y="485"/>
                  </a:lnTo>
                  <a:lnTo>
                    <a:pt x="770" y="339"/>
                  </a:lnTo>
                  <a:lnTo>
                    <a:pt x="770" y="339"/>
                  </a:lnTo>
                  <a:lnTo>
                    <a:pt x="773" y="331"/>
                  </a:lnTo>
                  <a:lnTo>
                    <a:pt x="776" y="325"/>
                  </a:lnTo>
                  <a:lnTo>
                    <a:pt x="781" y="320"/>
                  </a:lnTo>
                  <a:lnTo>
                    <a:pt x="786" y="315"/>
                  </a:lnTo>
                  <a:lnTo>
                    <a:pt x="791" y="312"/>
                  </a:lnTo>
                  <a:lnTo>
                    <a:pt x="796" y="310"/>
                  </a:lnTo>
                  <a:lnTo>
                    <a:pt x="801" y="308"/>
                  </a:lnTo>
                  <a:lnTo>
                    <a:pt x="806" y="307"/>
                  </a:lnTo>
                  <a:lnTo>
                    <a:pt x="806" y="307"/>
                  </a:lnTo>
                  <a:lnTo>
                    <a:pt x="843" y="304"/>
                  </a:lnTo>
                  <a:lnTo>
                    <a:pt x="866" y="303"/>
                  </a:lnTo>
                  <a:lnTo>
                    <a:pt x="883" y="303"/>
                  </a:lnTo>
                  <a:lnTo>
                    <a:pt x="883" y="303"/>
                  </a:lnTo>
                  <a:lnTo>
                    <a:pt x="888" y="303"/>
                  </a:lnTo>
                  <a:lnTo>
                    <a:pt x="894" y="305"/>
                  </a:lnTo>
                  <a:lnTo>
                    <a:pt x="899" y="307"/>
                  </a:lnTo>
                  <a:lnTo>
                    <a:pt x="904" y="310"/>
                  </a:lnTo>
                  <a:lnTo>
                    <a:pt x="909" y="313"/>
                  </a:lnTo>
                  <a:lnTo>
                    <a:pt x="914" y="318"/>
                  </a:lnTo>
                  <a:lnTo>
                    <a:pt x="918" y="324"/>
                  </a:lnTo>
                  <a:lnTo>
                    <a:pt x="922" y="330"/>
                  </a:lnTo>
                  <a:lnTo>
                    <a:pt x="1019" y="568"/>
                  </a:lnTo>
                  <a:lnTo>
                    <a:pt x="1019" y="568"/>
                  </a:lnTo>
                  <a:lnTo>
                    <a:pt x="1020" y="571"/>
                  </a:lnTo>
                  <a:lnTo>
                    <a:pt x="1022" y="572"/>
                  </a:lnTo>
                  <a:lnTo>
                    <a:pt x="1026" y="574"/>
                  </a:lnTo>
                  <a:lnTo>
                    <a:pt x="1030" y="574"/>
                  </a:lnTo>
                  <a:lnTo>
                    <a:pt x="1033" y="574"/>
                  </a:lnTo>
                  <a:lnTo>
                    <a:pt x="1121" y="578"/>
                  </a:lnTo>
                  <a:lnTo>
                    <a:pt x="1121" y="578"/>
                  </a:lnTo>
                  <a:lnTo>
                    <a:pt x="1131" y="579"/>
                  </a:lnTo>
                  <a:lnTo>
                    <a:pt x="1136" y="579"/>
                  </a:lnTo>
                  <a:lnTo>
                    <a:pt x="1140" y="580"/>
                  </a:lnTo>
                  <a:lnTo>
                    <a:pt x="1223" y="598"/>
                  </a:lnTo>
                  <a:lnTo>
                    <a:pt x="1223" y="598"/>
                  </a:lnTo>
                  <a:lnTo>
                    <a:pt x="1228" y="599"/>
                  </a:lnTo>
                  <a:lnTo>
                    <a:pt x="1234" y="603"/>
                  </a:lnTo>
                  <a:lnTo>
                    <a:pt x="1237" y="606"/>
                  </a:lnTo>
                  <a:lnTo>
                    <a:pt x="1240" y="610"/>
                  </a:lnTo>
                  <a:lnTo>
                    <a:pt x="1243" y="614"/>
                  </a:lnTo>
                  <a:lnTo>
                    <a:pt x="1245" y="620"/>
                  </a:lnTo>
                  <a:lnTo>
                    <a:pt x="1268" y="697"/>
                  </a:lnTo>
                  <a:lnTo>
                    <a:pt x="1268" y="697"/>
                  </a:lnTo>
                  <a:lnTo>
                    <a:pt x="1273" y="709"/>
                  </a:lnTo>
                  <a:lnTo>
                    <a:pt x="1275" y="718"/>
                  </a:lnTo>
                  <a:lnTo>
                    <a:pt x="1276" y="728"/>
                  </a:lnTo>
                  <a:lnTo>
                    <a:pt x="1275" y="742"/>
                  </a:lnTo>
                  <a:lnTo>
                    <a:pt x="1269" y="821"/>
                  </a:lnTo>
                  <a:lnTo>
                    <a:pt x="1269" y="821"/>
                  </a:lnTo>
                  <a:lnTo>
                    <a:pt x="1268" y="829"/>
                  </a:lnTo>
                  <a:lnTo>
                    <a:pt x="1267" y="834"/>
                  </a:lnTo>
                  <a:lnTo>
                    <a:pt x="1265" y="837"/>
                  </a:lnTo>
                  <a:lnTo>
                    <a:pt x="1264" y="838"/>
                  </a:lnTo>
                  <a:lnTo>
                    <a:pt x="1262" y="837"/>
                  </a:lnTo>
                  <a:lnTo>
                    <a:pt x="1261" y="834"/>
                  </a:lnTo>
                  <a:lnTo>
                    <a:pt x="1260" y="829"/>
                  </a:lnTo>
                  <a:lnTo>
                    <a:pt x="1259" y="822"/>
                  </a:lnTo>
                  <a:lnTo>
                    <a:pt x="1245" y="740"/>
                  </a:lnTo>
                  <a:lnTo>
                    <a:pt x="1245" y="740"/>
                  </a:lnTo>
                  <a:lnTo>
                    <a:pt x="1244" y="737"/>
                  </a:lnTo>
                  <a:lnTo>
                    <a:pt x="1244" y="737"/>
                  </a:lnTo>
                  <a:lnTo>
                    <a:pt x="1243" y="738"/>
                  </a:lnTo>
                  <a:lnTo>
                    <a:pt x="1242" y="740"/>
                  </a:lnTo>
                  <a:lnTo>
                    <a:pt x="1242" y="1014"/>
                  </a:lnTo>
                  <a:lnTo>
                    <a:pt x="1438" y="1014"/>
                  </a:lnTo>
                  <a:lnTo>
                    <a:pt x="1438" y="437"/>
                  </a:lnTo>
                  <a:lnTo>
                    <a:pt x="999" y="437"/>
                  </a:lnTo>
                  <a:close/>
                  <a:moveTo>
                    <a:pt x="322" y="628"/>
                  </a:moveTo>
                  <a:lnTo>
                    <a:pt x="322" y="628"/>
                  </a:lnTo>
                  <a:lnTo>
                    <a:pt x="317" y="627"/>
                  </a:lnTo>
                  <a:lnTo>
                    <a:pt x="311" y="625"/>
                  </a:lnTo>
                  <a:lnTo>
                    <a:pt x="305" y="621"/>
                  </a:lnTo>
                  <a:lnTo>
                    <a:pt x="300" y="616"/>
                  </a:lnTo>
                  <a:lnTo>
                    <a:pt x="295" y="609"/>
                  </a:lnTo>
                  <a:lnTo>
                    <a:pt x="291" y="600"/>
                  </a:lnTo>
                  <a:lnTo>
                    <a:pt x="288" y="588"/>
                  </a:lnTo>
                  <a:lnTo>
                    <a:pt x="288" y="575"/>
                  </a:lnTo>
                  <a:lnTo>
                    <a:pt x="288" y="575"/>
                  </a:lnTo>
                  <a:lnTo>
                    <a:pt x="288" y="567"/>
                  </a:lnTo>
                  <a:lnTo>
                    <a:pt x="290" y="560"/>
                  </a:lnTo>
                  <a:lnTo>
                    <a:pt x="293" y="553"/>
                  </a:lnTo>
                  <a:lnTo>
                    <a:pt x="298" y="546"/>
                  </a:lnTo>
                  <a:lnTo>
                    <a:pt x="302" y="540"/>
                  </a:lnTo>
                  <a:lnTo>
                    <a:pt x="308" y="536"/>
                  </a:lnTo>
                  <a:lnTo>
                    <a:pt x="314" y="533"/>
                  </a:lnTo>
                  <a:lnTo>
                    <a:pt x="320" y="532"/>
                  </a:lnTo>
                  <a:lnTo>
                    <a:pt x="320" y="532"/>
                  </a:lnTo>
                  <a:lnTo>
                    <a:pt x="327" y="533"/>
                  </a:lnTo>
                  <a:lnTo>
                    <a:pt x="333" y="535"/>
                  </a:lnTo>
                  <a:lnTo>
                    <a:pt x="339" y="540"/>
                  </a:lnTo>
                  <a:lnTo>
                    <a:pt x="344" y="545"/>
                  </a:lnTo>
                  <a:lnTo>
                    <a:pt x="349" y="552"/>
                  </a:lnTo>
                  <a:lnTo>
                    <a:pt x="353" y="561"/>
                  </a:lnTo>
                  <a:lnTo>
                    <a:pt x="355" y="570"/>
                  </a:lnTo>
                  <a:lnTo>
                    <a:pt x="356" y="581"/>
                  </a:lnTo>
                  <a:lnTo>
                    <a:pt x="356" y="581"/>
                  </a:lnTo>
                  <a:lnTo>
                    <a:pt x="355" y="592"/>
                  </a:lnTo>
                  <a:lnTo>
                    <a:pt x="352" y="601"/>
                  </a:lnTo>
                  <a:lnTo>
                    <a:pt x="349" y="609"/>
                  </a:lnTo>
                  <a:lnTo>
                    <a:pt x="344" y="616"/>
                  </a:lnTo>
                  <a:lnTo>
                    <a:pt x="339" y="621"/>
                  </a:lnTo>
                  <a:lnTo>
                    <a:pt x="333" y="625"/>
                  </a:lnTo>
                  <a:lnTo>
                    <a:pt x="327" y="627"/>
                  </a:lnTo>
                  <a:lnTo>
                    <a:pt x="322" y="628"/>
                  </a:lnTo>
                  <a:lnTo>
                    <a:pt x="322" y="628"/>
                  </a:lnTo>
                  <a:close/>
                  <a:moveTo>
                    <a:pt x="588" y="194"/>
                  </a:moveTo>
                  <a:lnTo>
                    <a:pt x="588" y="194"/>
                  </a:lnTo>
                  <a:lnTo>
                    <a:pt x="582" y="193"/>
                  </a:lnTo>
                  <a:lnTo>
                    <a:pt x="577" y="192"/>
                  </a:lnTo>
                  <a:lnTo>
                    <a:pt x="572" y="189"/>
                  </a:lnTo>
                  <a:lnTo>
                    <a:pt x="567" y="186"/>
                  </a:lnTo>
                  <a:lnTo>
                    <a:pt x="562" y="183"/>
                  </a:lnTo>
                  <a:lnTo>
                    <a:pt x="558" y="178"/>
                  </a:lnTo>
                  <a:lnTo>
                    <a:pt x="551" y="168"/>
                  </a:lnTo>
                  <a:lnTo>
                    <a:pt x="545" y="157"/>
                  </a:lnTo>
                  <a:lnTo>
                    <a:pt x="541" y="146"/>
                  </a:lnTo>
                  <a:lnTo>
                    <a:pt x="539" y="135"/>
                  </a:lnTo>
                  <a:lnTo>
                    <a:pt x="538" y="125"/>
                  </a:lnTo>
                  <a:lnTo>
                    <a:pt x="538" y="125"/>
                  </a:lnTo>
                  <a:lnTo>
                    <a:pt x="539" y="113"/>
                  </a:lnTo>
                  <a:lnTo>
                    <a:pt x="541" y="101"/>
                  </a:lnTo>
                  <a:lnTo>
                    <a:pt x="545" y="89"/>
                  </a:lnTo>
                  <a:lnTo>
                    <a:pt x="551" y="78"/>
                  </a:lnTo>
                  <a:lnTo>
                    <a:pt x="557" y="70"/>
                  </a:lnTo>
                  <a:lnTo>
                    <a:pt x="561" y="66"/>
                  </a:lnTo>
                  <a:lnTo>
                    <a:pt x="565" y="63"/>
                  </a:lnTo>
                  <a:lnTo>
                    <a:pt x="570" y="61"/>
                  </a:lnTo>
                  <a:lnTo>
                    <a:pt x="574" y="59"/>
                  </a:lnTo>
                  <a:lnTo>
                    <a:pt x="579" y="58"/>
                  </a:lnTo>
                  <a:lnTo>
                    <a:pt x="585" y="57"/>
                  </a:lnTo>
                  <a:lnTo>
                    <a:pt x="585" y="57"/>
                  </a:lnTo>
                  <a:lnTo>
                    <a:pt x="591" y="58"/>
                  </a:lnTo>
                  <a:lnTo>
                    <a:pt x="596" y="59"/>
                  </a:lnTo>
                  <a:lnTo>
                    <a:pt x="601" y="61"/>
                  </a:lnTo>
                  <a:lnTo>
                    <a:pt x="606" y="64"/>
                  </a:lnTo>
                  <a:lnTo>
                    <a:pt x="611" y="67"/>
                  </a:lnTo>
                  <a:lnTo>
                    <a:pt x="615" y="71"/>
                  </a:lnTo>
                  <a:lnTo>
                    <a:pt x="622" y="80"/>
                  </a:lnTo>
                  <a:lnTo>
                    <a:pt x="627" y="92"/>
                  </a:lnTo>
                  <a:lnTo>
                    <a:pt x="631" y="102"/>
                  </a:lnTo>
                  <a:lnTo>
                    <a:pt x="635" y="113"/>
                  </a:lnTo>
                  <a:lnTo>
                    <a:pt x="635" y="123"/>
                  </a:lnTo>
                  <a:lnTo>
                    <a:pt x="635" y="123"/>
                  </a:lnTo>
                  <a:lnTo>
                    <a:pt x="635" y="132"/>
                  </a:lnTo>
                  <a:lnTo>
                    <a:pt x="633" y="143"/>
                  </a:lnTo>
                  <a:lnTo>
                    <a:pt x="628" y="155"/>
                  </a:lnTo>
                  <a:lnTo>
                    <a:pt x="624" y="167"/>
                  </a:lnTo>
                  <a:lnTo>
                    <a:pt x="617" y="177"/>
                  </a:lnTo>
                  <a:lnTo>
                    <a:pt x="613" y="182"/>
                  </a:lnTo>
                  <a:lnTo>
                    <a:pt x="609" y="186"/>
                  </a:lnTo>
                  <a:lnTo>
                    <a:pt x="605" y="189"/>
                  </a:lnTo>
                  <a:lnTo>
                    <a:pt x="600" y="192"/>
                  </a:lnTo>
                  <a:lnTo>
                    <a:pt x="594" y="193"/>
                  </a:lnTo>
                  <a:lnTo>
                    <a:pt x="588" y="194"/>
                  </a:lnTo>
                  <a:lnTo>
                    <a:pt x="588" y="194"/>
                  </a:lnTo>
                  <a:close/>
                  <a:moveTo>
                    <a:pt x="843" y="293"/>
                  </a:moveTo>
                  <a:lnTo>
                    <a:pt x="843" y="293"/>
                  </a:lnTo>
                  <a:lnTo>
                    <a:pt x="836" y="292"/>
                  </a:lnTo>
                  <a:lnTo>
                    <a:pt x="829" y="289"/>
                  </a:lnTo>
                  <a:lnTo>
                    <a:pt x="822" y="285"/>
                  </a:lnTo>
                  <a:lnTo>
                    <a:pt x="814" y="278"/>
                  </a:lnTo>
                  <a:lnTo>
                    <a:pt x="808" y="269"/>
                  </a:lnTo>
                  <a:lnTo>
                    <a:pt x="803" y="258"/>
                  </a:lnTo>
                  <a:lnTo>
                    <a:pt x="801" y="252"/>
                  </a:lnTo>
                  <a:lnTo>
                    <a:pt x="800" y="245"/>
                  </a:lnTo>
                  <a:lnTo>
                    <a:pt x="799" y="238"/>
                  </a:lnTo>
                  <a:lnTo>
                    <a:pt x="798" y="231"/>
                  </a:lnTo>
                  <a:lnTo>
                    <a:pt x="798" y="231"/>
                  </a:lnTo>
                  <a:lnTo>
                    <a:pt x="799" y="221"/>
                  </a:lnTo>
                  <a:lnTo>
                    <a:pt x="801" y="211"/>
                  </a:lnTo>
                  <a:lnTo>
                    <a:pt x="804" y="202"/>
                  </a:lnTo>
                  <a:lnTo>
                    <a:pt x="809" y="193"/>
                  </a:lnTo>
                  <a:lnTo>
                    <a:pt x="814" y="185"/>
                  </a:lnTo>
                  <a:lnTo>
                    <a:pt x="821" y="179"/>
                  </a:lnTo>
                  <a:lnTo>
                    <a:pt x="825" y="176"/>
                  </a:lnTo>
                  <a:lnTo>
                    <a:pt x="829" y="174"/>
                  </a:lnTo>
                  <a:lnTo>
                    <a:pt x="833" y="173"/>
                  </a:lnTo>
                  <a:lnTo>
                    <a:pt x="838" y="173"/>
                  </a:lnTo>
                  <a:lnTo>
                    <a:pt x="838" y="173"/>
                  </a:lnTo>
                  <a:lnTo>
                    <a:pt x="843" y="173"/>
                  </a:lnTo>
                  <a:lnTo>
                    <a:pt x="847" y="174"/>
                  </a:lnTo>
                  <a:lnTo>
                    <a:pt x="851" y="176"/>
                  </a:lnTo>
                  <a:lnTo>
                    <a:pt x="855" y="178"/>
                  </a:lnTo>
                  <a:lnTo>
                    <a:pt x="863" y="184"/>
                  </a:lnTo>
                  <a:lnTo>
                    <a:pt x="869" y="192"/>
                  </a:lnTo>
                  <a:lnTo>
                    <a:pt x="875" y="202"/>
                  </a:lnTo>
                  <a:lnTo>
                    <a:pt x="880" y="214"/>
                  </a:lnTo>
                  <a:lnTo>
                    <a:pt x="882" y="227"/>
                  </a:lnTo>
                  <a:lnTo>
                    <a:pt x="883" y="241"/>
                  </a:lnTo>
                  <a:lnTo>
                    <a:pt x="883" y="241"/>
                  </a:lnTo>
                  <a:lnTo>
                    <a:pt x="882" y="250"/>
                  </a:lnTo>
                  <a:lnTo>
                    <a:pt x="878" y="259"/>
                  </a:lnTo>
                  <a:lnTo>
                    <a:pt x="874" y="267"/>
                  </a:lnTo>
                  <a:lnTo>
                    <a:pt x="869" y="276"/>
                  </a:lnTo>
                  <a:lnTo>
                    <a:pt x="863" y="283"/>
                  </a:lnTo>
                  <a:lnTo>
                    <a:pt x="856" y="288"/>
                  </a:lnTo>
                  <a:lnTo>
                    <a:pt x="849" y="292"/>
                  </a:lnTo>
                  <a:lnTo>
                    <a:pt x="843" y="293"/>
                  </a:lnTo>
                  <a:lnTo>
                    <a:pt x="843" y="293"/>
                  </a:lnTo>
                  <a:close/>
                  <a:moveTo>
                    <a:pt x="1182" y="579"/>
                  </a:moveTo>
                  <a:lnTo>
                    <a:pt x="1182" y="579"/>
                  </a:lnTo>
                  <a:lnTo>
                    <a:pt x="1178" y="578"/>
                  </a:lnTo>
                  <a:lnTo>
                    <a:pt x="1173" y="576"/>
                  </a:lnTo>
                  <a:lnTo>
                    <a:pt x="1168" y="573"/>
                  </a:lnTo>
                  <a:lnTo>
                    <a:pt x="1164" y="568"/>
                  </a:lnTo>
                  <a:lnTo>
                    <a:pt x="1160" y="563"/>
                  </a:lnTo>
                  <a:lnTo>
                    <a:pt x="1157" y="556"/>
                  </a:lnTo>
                  <a:lnTo>
                    <a:pt x="1155" y="549"/>
                  </a:lnTo>
                  <a:lnTo>
                    <a:pt x="1154" y="541"/>
                  </a:lnTo>
                  <a:lnTo>
                    <a:pt x="1154" y="541"/>
                  </a:lnTo>
                  <a:lnTo>
                    <a:pt x="1155" y="531"/>
                  </a:lnTo>
                  <a:lnTo>
                    <a:pt x="1158" y="521"/>
                  </a:lnTo>
                  <a:lnTo>
                    <a:pt x="1161" y="512"/>
                  </a:lnTo>
                  <a:lnTo>
                    <a:pt x="1166" y="503"/>
                  </a:lnTo>
                  <a:lnTo>
                    <a:pt x="1173" y="495"/>
                  </a:lnTo>
                  <a:lnTo>
                    <a:pt x="1179" y="489"/>
                  </a:lnTo>
                  <a:lnTo>
                    <a:pt x="1187" y="484"/>
                  </a:lnTo>
                  <a:lnTo>
                    <a:pt x="1191" y="483"/>
                  </a:lnTo>
                  <a:lnTo>
                    <a:pt x="1194" y="483"/>
                  </a:lnTo>
                  <a:lnTo>
                    <a:pt x="1194" y="483"/>
                  </a:lnTo>
                  <a:lnTo>
                    <a:pt x="1202" y="484"/>
                  </a:lnTo>
                  <a:lnTo>
                    <a:pt x="1208" y="487"/>
                  </a:lnTo>
                  <a:lnTo>
                    <a:pt x="1213" y="491"/>
                  </a:lnTo>
                  <a:lnTo>
                    <a:pt x="1218" y="496"/>
                  </a:lnTo>
                  <a:lnTo>
                    <a:pt x="1221" y="502"/>
                  </a:lnTo>
                  <a:lnTo>
                    <a:pt x="1223" y="509"/>
                  </a:lnTo>
                  <a:lnTo>
                    <a:pt x="1225" y="516"/>
                  </a:lnTo>
                  <a:lnTo>
                    <a:pt x="1225" y="523"/>
                  </a:lnTo>
                  <a:lnTo>
                    <a:pt x="1225" y="523"/>
                  </a:lnTo>
                  <a:lnTo>
                    <a:pt x="1225" y="530"/>
                  </a:lnTo>
                  <a:lnTo>
                    <a:pt x="1223" y="539"/>
                  </a:lnTo>
                  <a:lnTo>
                    <a:pt x="1220" y="548"/>
                  </a:lnTo>
                  <a:lnTo>
                    <a:pt x="1215" y="558"/>
                  </a:lnTo>
                  <a:lnTo>
                    <a:pt x="1209" y="566"/>
                  </a:lnTo>
                  <a:lnTo>
                    <a:pt x="1206" y="569"/>
                  </a:lnTo>
                  <a:lnTo>
                    <a:pt x="1202" y="573"/>
                  </a:lnTo>
                  <a:lnTo>
                    <a:pt x="1197" y="575"/>
                  </a:lnTo>
                  <a:lnTo>
                    <a:pt x="1193" y="577"/>
                  </a:lnTo>
                  <a:lnTo>
                    <a:pt x="1187" y="578"/>
                  </a:lnTo>
                  <a:lnTo>
                    <a:pt x="1182" y="579"/>
                  </a:lnTo>
                  <a:lnTo>
                    <a:pt x="1182" y="5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6" name="Freeform 39"/>
            <p:cNvSpPr>
              <a:spLocks/>
            </p:cNvSpPr>
            <p:nvPr userDrawn="1"/>
          </p:nvSpPr>
          <p:spPr bwMode="auto">
            <a:xfrm>
              <a:off x="1112838" y="6602413"/>
              <a:ext cx="146050" cy="146050"/>
            </a:xfrm>
            <a:custGeom>
              <a:avLst/>
              <a:gdLst>
                <a:gd name="T0" fmla="*/ 724 w 742"/>
                <a:gd name="T1" fmla="*/ 250 h 730"/>
                <a:gd name="T2" fmla="*/ 720 w 742"/>
                <a:gd name="T3" fmla="*/ 238 h 730"/>
                <a:gd name="T4" fmla="*/ 712 w 742"/>
                <a:gd name="T5" fmla="*/ 233 h 730"/>
                <a:gd name="T6" fmla="*/ 624 w 742"/>
                <a:gd name="T7" fmla="*/ 206 h 730"/>
                <a:gd name="T8" fmla="*/ 616 w 742"/>
                <a:gd name="T9" fmla="*/ 202 h 730"/>
                <a:gd name="T10" fmla="*/ 609 w 742"/>
                <a:gd name="T11" fmla="*/ 196 h 730"/>
                <a:gd name="T12" fmla="*/ 602 w 742"/>
                <a:gd name="T13" fmla="*/ 184 h 730"/>
                <a:gd name="T14" fmla="*/ 570 w 742"/>
                <a:gd name="T15" fmla="*/ 119 h 730"/>
                <a:gd name="T16" fmla="*/ 540 w 742"/>
                <a:gd name="T17" fmla="*/ 61 h 730"/>
                <a:gd name="T18" fmla="*/ 536 w 742"/>
                <a:gd name="T19" fmla="*/ 57 h 730"/>
                <a:gd name="T20" fmla="*/ 535 w 742"/>
                <a:gd name="T21" fmla="*/ 72 h 730"/>
                <a:gd name="T22" fmla="*/ 533 w 742"/>
                <a:gd name="T23" fmla="*/ 207 h 730"/>
                <a:gd name="T24" fmla="*/ 524 w 742"/>
                <a:gd name="T25" fmla="*/ 621 h 730"/>
                <a:gd name="T26" fmla="*/ 524 w 742"/>
                <a:gd name="T27" fmla="*/ 629 h 730"/>
                <a:gd name="T28" fmla="*/ 506 w 742"/>
                <a:gd name="T29" fmla="*/ 622 h 730"/>
                <a:gd name="T30" fmla="*/ 506 w 742"/>
                <a:gd name="T31" fmla="*/ 622 h 730"/>
                <a:gd name="T32" fmla="*/ 474 w 742"/>
                <a:gd name="T33" fmla="*/ 359 h 730"/>
                <a:gd name="T34" fmla="*/ 472 w 742"/>
                <a:gd name="T35" fmla="*/ 347 h 730"/>
                <a:gd name="T36" fmla="*/ 469 w 742"/>
                <a:gd name="T37" fmla="*/ 342 h 730"/>
                <a:gd name="T38" fmla="*/ 466 w 742"/>
                <a:gd name="T39" fmla="*/ 345 h 730"/>
                <a:gd name="T40" fmla="*/ 464 w 742"/>
                <a:gd name="T41" fmla="*/ 360 h 730"/>
                <a:gd name="T42" fmla="*/ 447 w 742"/>
                <a:gd name="T43" fmla="*/ 685 h 730"/>
                <a:gd name="T44" fmla="*/ 402 w 742"/>
                <a:gd name="T45" fmla="*/ 361 h 730"/>
                <a:gd name="T46" fmla="*/ 399 w 742"/>
                <a:gd name="T47" fmla="*/ 212 h 730"/>
                <a:gd name="T48" fmla="*/ 396 w 742"/>
                <a:gd name="T49" fmla="*/ 74 h 730"/>
                <a:gd name="T50" fmla="*/ 395 w 742"/>
                <a:gd name="T51" fmla="*/ 59 h 730"/>
                <a:gd name="T52" fmla="*/ 394 w 742"/>
                <a:gd name="T53" fmla="*/ 59 h 730"/>
                <a:gd name="T54" fmla="*/ 383 w 742"/>
                <a:gd name="T55" fmla="*/ 80 h 730"/>
                <a:gd name="T56" fmla="*/ 361 w 742"/>
                <a:gd name="T57" fmla="*/ 131 h 730"/>
                <a:gd name="T58" fmla="*/ 331 w 742"/>
                <a:gd name="T59" fmla="*/ 208 h 730"/>
                <a:gd name="T60" fmla="*/ 328 w 742"/>
                <a:gd name="T61" fmla="*/ 211 h 730"/>
                <a:gd name="T62" fmla="*/ 323 w 742"/>
                <a:gd name="T63" fmla="*/ 210 h 730"/>
                <a:gd name="T64" fmla="*/ 277 w 742"/>
                <a:gd name="T65" fmla="*/ 6 h 730"/>
                <a:gd name="T66" fmla="*/ 275 w 742"/>
                <a:gd name="T67" fmla="*/ 0 h 730"/>
                <a:gd name="T68" fmla="*/ 274 w 742"/>
                <a:gd name="T69" fmla="*/ 2 h 730"/>
                <a:gd name="T70" fmla="*/ 274 w 742"/>
                <a:gd name="T71" fmla="*/ 14 h 730"/>
                <a:gd name="T72" fmla="*/ 263 w 742"/>
                <a:gd name="T73" fmla="*/ 685 h 730"/>
                <a:gd name="T74" fmla="*/ 207 w 742"/>
                <a:gd name="T75" fmla="*/ 228 h 730"/>
                <a:gd name="T76" fmla="*/ 205 w 742"/>
                <a:gd name="T77" fmla="*/ 219 h 730"/>
                <a:gd name="T78" fmla="*/ 203 w 742"/>
                <a:gd name="T79" fmla="*/ 217 h 730"/>
                <a:gd name="T80" fmla="*/ 201 w 742"/>
                <a:gd name="T81" fmla="*/ 220 h 730"/>
                <a:gd name="T82" fmla="*/ 164 w 742"/>
                <a:gd name="T83" fmla="*/ 621 h 730"/>
                <a:gd name="T84" fmla="*/ 163 w 742"/>
                <a:gd name="T85" fmla="*/ 631 h 730"/>
                <a:gd name="T86" fmla="*/ 120 w 742"/>
                <a:gd name="T87" fmla="*/ 32 h 730"/>
                <a:gd name="T88" fmla="*/ 119 w 742"/>
                <a:gd name="T89" fmla="*/ 25 h 730"/>
                <a:gd name="T90" fmla="*/ 118 w 742"/>
                <a:gd name="T91" fmla="*/ 23 h 730"/>
                <a:gd name="T92" fmla="*/ 114 w 742"/>
                <a:gd name="T93" fmla="*/ 30 h 730"/>
                <a:gd name="T94" fmla="*/ 70 w 742"/>
                <a:gd name="T95" fmla="*/ 195 h 730"/>
                <a:gd name="T96" fmla="*/ 65 w 742"/>
                <a:gd name="T97" fmla="*/ 208 h 730"/>
                <a:gd name="T98" fmla="*/ 5 w 742"/>
                <a:gd name="T99" fmla="*/ 284 h 730"/>
                <a:gd name="T100" fmla="*/ 1 w 742"/>
                <a:gd name="T101" fmla="*/ 290 h 730"/>
                <a:gd name="T102" fmla="*/ 0 w 742"/>
                <a:gd name="T103" fmla="*/ 302 h 730"/>
                <a:gd name="T104" fmla="*/ 48 w 742"/>
                <a:gd name="T105" fmla="*/ 627 h 730"/>
                <a:gd name="T106" fmla="*/ 51 w 742"/>
                <a:gd name="T107" fmla="*/ 730 h 730"/>
                <a:gd name="T108" fmla="*/ 609 w 742"/>
                <a:gd name="T109" fmla="*/ 685 h 730"/>
                <a:gd name="T110" fmla="*/ 742 w 742"/>
                <a:gd name="T111" fmla="*/ 627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2" h="730">
                  <a:moveTo>
                    <a:pt x="724" y="250"/>
                  </a:moveTo>
                  <a:lnTo>
                    <a:pt x="724" y="250"/>
                  </a:lnTo>
                  <a:lnTo>
                    <a:pt x="723" y="243"/>
                  </a:lnTo>
                  <a:lnTo>
                    <a:pt x="720" y="238"/>
                  </a:lnTo>
                  <a:lnTo>
                    <a:pt x="717" y="235"/>
                  </a:lnTo>
                  <a:lnTo>
                    <a:pt x="712" y="233"/>
                  </a:lnTo>
                  <a:lnTo>
                    <a:pt x="624" y="206"/>
                  </a:lnTo>
                  <a:lnTo>
                    <a:pt x="624" y="206"/>
                  </a:lnTo>
                  <a:lnTo>
                    <a:pt x="619" y="204"/>
                  </a:lnTo>
                  <a:lnTo>
                    <a:pt x="616" y="202"/>
                  </a:lnTo>
                  <a:lnTo>
                    <a:pt x="612" y="199"/>
                  </a:lnTo>
                  <a:lnTo>
                    <a:pt x="609" y="196"/>
                  </a:lnTo>
                  <a:lnTo>
                    <a:pt x="605" y="190"/>
                  </a:lnTo>
                  <a:lnTo>
                    <a:pt x="602" y="184"/>
                  </a:lnTo>
                  <a:lnTo>
                    <a:pt x="602" y="184"/>
                  </a:lnTo>
                  <a:lnTo>
                    <a:pt x="570" y="119"/>
                  </a:lnTo>
                  <a:lnTo>
                    <a:pt x="548" y="76"/>
                  </a:lnTo>
                  <a:lnTo>
                    <a:pt x="540" y="61"/>
                  </a:lnTo>
                  <a:lnTo>
                    <a:pt x="538" y="58"/>
                  </a:lnTo>
                  <a:lnTo>
                    <a:pt x="536" y="57"/>
                  </a:lnTo>
                  <a:lnTo>
                    <a:pt x="536" y="57"/>
                  </a:lnTo>
                  <a:lnTo>
                    <a:pt x="535" y="72"/>
                  </a:lnTo>
                  <a:lnTo>
                    <a:pt x="534" y="106"/>
                  </a:lnTo>
                  <a:lnTo>
                    <a:pt x="533" y="207"/>
                  </a:lnTo>
                  <a:lnTo>
                    <a:pt x="533" y="354"/>
                  </a:lnTo>
                  <a:lnTo>
                    <a:pt x="524" y="621"/>
                  </a:lnTo>
                  <a:lnTo>
                    <a:pt x="524" y="621"/>
                  </a:lnTo>
                  <a:lnTo>
                    <a:pt x="524" y="629"/>
                  </a:lnTo>
                  <a:lnTo>
                    <a:pt x="507" y="629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506" y="622"/>
                  </a:lnTo>
                  <a:lnTo>
                    <a:pt x="490" y="481"/>
                  </a:lnTo>
                  <a:lnTo>
                    <a:pt x="474" y="359"/>
                  </a:lnTo>
                  <a:lnTo>
                    <a:pt x="474" y="359"/>
                  </a:lnTo>
                  <a:lnTo>
                    <a:pt x="472" y="347"/>
                  </a:lnTo>
                  <a:lnTo>
                    <a:pt x="470" y="343"/>
                  </a:lnTo>
                  <a:lnTo>
                    <a:pt x="469" y="342"/>
                  </a:lnTo>
                  <a:lnTo>
                    <a:pt x="467" y="342"/>
                  </a:lnTo>
                  <a:lnTo>
                    <a:pt x="466" y="345"/>
                  </a:lnTo>
                  <a:lnTo>
                    <a:pt x="465" y="351"/>
                  </a:lnTo>
                  <a:lnTo>
                    <a:pt x="464" y="360"/>
                  </a:lnTo>
                  <a:lnTo>
                    <a:pt x="464" y="360"/>
                  </a:lnTo>
                  <a:lnTo>
                    <a:pt x="447" y="685"/>
                  </a:lnTo>
                  <a:lnTo>
                    <a:pt x="428" y="685"/>
                  </a:lnTo>
                  <a:lnTo>
                    <a:pt x="402" y="361"/>
                  </a:lnTo>
                  <a:lnTo>
                    <a:pt x="402" y="361"/>
                  </a:lnTo>
                  <a:lnTo>
                    <a:pt x="399" y="212"/>
                  </a:lnTo>
                  <a:lnTo>
                    <a:pt x="397" y="109"/>
                  </a:lnTo>
                  <a:lnTo>
                    <a:pt x="396" y="74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5" y="59"/>
                  </a:lnTo>
                  <a:lnTo>
                    <a:pt x="394" y="59"/>
                  </a:lnTo>
                  <a:lnTo>
                    <a:pt x="391" y="63"/>
                  </a:lnTo>
                  <a:lnTo>
                    <a:pt x="383" y="80"/>
                  </a:lnTo>
                  <a:lnTo>
                    <a:pt x="373" y="104"/>
                  </a:lnTo>
                  <a:lnTo>
                    <a:pt x="361" y="131"/>
                  </a:lnTo>
                  <a:lnTo>
                    <a:pt x="340" y="184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28" y="211"/>
                  </a:lnTo>
                  <a:lnTo>
                    <a:pt x="326" y="212"/>
                  </a:lnTo>
                  <a:lnTo>
                    <a:pt x="323" y="210"/>
                  </a:lnTo>
                  <a:lnTo>
                    <a:pt x="322" y="208"/>
                  </a:lnTo>
                  <a:lnTo>
                    <a:pt x="277" y="6"/>
                  </a:lnTo>
                  <a:lnTo>
                    <a:pt x="277" y="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4" y="2"/>
                  </a:lnTo>
                  <a:lnTo>
                    <a:pt x="274" y="7"/>
                  </a:lnTo>
                  <a:lnTo>
                    <a:pt x="274" y="14"/>
                  </a:lnTo>
                  <a:lnTo>
                    <a:pt x="296" y="685"/>
                  </a:lnTo>
                  <a:lnTo>
                    <a:pt x="263" y="685"/>
                  </a:lnTo>
                  <a:lnTo>
                    <a:pt x="207" y="228"/>
                  </a:lnTo>
                  <a:lnTo>
                    <a:pt x="207" y="228"/>
                  </a:lnTo>
                  <a:lnTo>
                    <a:pt x="206" y="222"/>
                  </a:lnTo>
                  <a:lnTo>
                    <a:pt x="205" y="219"/>
                  </a:lnTo>
                  <a:lnTo>
                    <a:pt x="204" y="217"/>
                  </a:lnTo>
                  <a:lnTo>
                    <a:pt x="203" y="217"/>
                  </a:lnTo>
                  <a:lnTo>
                    <a:pt x="202" y="218"/>
                  </a:lnTo>
                  <a:lnTo>
                    <a:pt x="201" y="220"/>
                  </a:lnTo>
                  <a:lnTo>
                    <a:pt x="200" y="226"/>
                  </a:lnTo>
                  <a:lnTo>
                    <a:pt x="164" y="621"/>
                  </a:lnTo>
                  <a:lnTo>
                    <a:pt x="164" y="621"/>
                  </a:lnTo>
                  <a:lnTo>
                    <a:pt x="163" y="631"/>
                  </a:lnTo>
                  <a:lnTo>
                    <a:pt x="133" y="630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19" y="25"/>
                  </a:lnTo>
                  <a:lnTo>
                    <a:pt x="119" y="24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4" y="30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68" y="202"/>
                  </a:lnTo>
                  <a:lnTo>
                    <a:pt x="65" y="208"/>
                  </a:lnTo>
                  <a:lnTo>
                    <a:pt x="58" y="219"/>
                  </a:lnTo>
                  <a:lnTo>
                    <a:pt x="5" y="284"/>
                  </a:lnTo>
                  <a:lnTo>
                    <a:pt x="5" y="284"/>
                  </a:lnTo>
                  <a:lnTo>
                    <a:pt x="1" y="290"/>
                  </a:lnTo>
                  <a:lnTo>
                    <a:pt x="0" y="296"/>
                  </a:lnTo>
                  <a:lnTo>
                    <a:pt x="0" y="302"/>
                  </a:lnTo>
                  <a:lnTo>
                    <a:pt x="1" y="309"/>
                  </a:lnTo>
                  <a:lnTo>
                    <a:pt x="48" y="627"/>
                  </a:lnTo>
                  <a:lnTo>
                    <a:pt x="51" y="627"/>
                  </a:lnTo>
                  <a:lnTo>
                    <a:pt x="51" y="730"/>
                  </a:lnTo>
                  <a:lnTo>
                    <a:pt x="609" y="730"/>
                  </a:lnTo>
                  <a:lnTo>
                    <a:pt x="609" y="685"/>
                  </a:lnTo>
                  <a:lnTo>
                    <a:pt x="609" y="627"/>
                  </a:lnTo>
                  <a:lnTo>
                    <a:pt x="742" y="627"/>
                  </a:lnTo>
                  <a:lnTo>
                    <a:pt x="724" y="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7" name="Rectangle 40"/>
            <p:cNvSpPr>
              <a:spLocks noChangeArrowheads="1"/>
            </p:cNvSpPr>
            <p:nvPr userDrawn="1"/>
          </p:nvSpPr>
          <p:spPr bwMode="auto">
            <a:xfrm>
              <a:off x="1122363" y="6754813"/>
              <a:ext cx="111125" cy="17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38" name="Rectangle 41"/>
            <p:cNvSpPr>
              <a:spLocks noChangeArrowheads="1"/>
            </p:cNvSpPr>
            <p:nvPr userDrawn="1"/>
          </p:nvSpPr>
          <p:spPr bwMode="auto">
            <a:xfrm>
              <a:off x="1122363" y="6783388"/>
              <a:ext cx="1111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41" name="Rectangle 42"/>
            <p:cNvSpPr>
              <a:spLocks noChangeArrowheads="1"/>
            </p:cNvSpPr>
            <p:nvPr userDrawn="1"/>
          </p:nvSpPr>
          <p:spPr bwMode="auto">
            <a:xfrm>
              <a:off x="1122363" y="6810375"/>
              <a:ext cx="111125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Group 40"/>
          <p:cNvGrpSpPr/>
          <p:nvPr userDrawn="1"/>
        </p:nvGrpSpPr>
        <p:grpSpPr>
          <a:xfrm>
            <a:off x="0" y="6462078"/>
            <a:ext cx="12192000" cy="0"/>
            <a:chOff x="0" y="6462078"/>
            <a:chExt cx="9144000" cy="0"/>
          </a:xfrm>
        </p:grpSpPr>
        <p:sp>
          <p:nvSpPr>
            <p:cNvPr id="42" name="bk object 17"/>
            <p:cNvSpPr/>
            <p:nvPr/>
          </p:nvSpPr>
          <p:spPr>
            <a:xfrm>
              <a:off x="653415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40B4E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3" name="bk object 18"/>
            <p:cNvSpPr/>
            <p:nvPr/>
          </p:nvSpPr>
          <p:spPr>
            <a:xfrm>
              <a:off x="7840726" y="6462078"/>
              <a:ext cx="1303274" cy="0"/>
            </a:xfrm>
            <a:custGeom>
              <a:avLst/>
              <a:gdLst/>
              <a:ahLst/>
              <a:cxnLst/>
              <a:rect l="l" t="t" r="r" b="b"/>
              <a:pathLst>
                <a:path w="1303274">
                  <a:moveTo>
                    <a:pt x="0" y="0"/>
                  </a:moveTo>
                  <a:lnTo>
                    <a:pt x="1303274" y="0"/>
                  </a:lnTo>
                </a:path>
              </a:pathLst>
            </a:custGeom>
            <a:ln w="46988">
              <a:solidFill>
                <a:srgbClr val="AF005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4" name="bk object 19"/>
            <p:cNvSpPr/>
            <p:nvPr/>
          </p:nvSpPr>
          <p:spPr>
            <a:xfrm>
              <a:off x="1303400" y="6462078"/>
              <a:ext cx="1306576" cy="0"/>
            </a:xfrm>
            <a:custGeom>
              <a:avLst/>
              <a:gdLst/>
              <a:ahLst/>
              <a:cxnLst/>
              <a:rect l="l" t="t" r="r" b="b"/>
              <a:pathLst>
                <a:path w="1306576">
                  <a:moveTo>
                    <a:pt x="0" y="0"/>
                  </a:moveTo>
                  <a:lnTo>
                    <a:pt x="1306576" y="0"/>
                  </a:lnTo>
                </a:path>
              </a:pathLst>
            </a:custGeom>
            <a:ln w="46988">
              <a:solidFill>
                <a:srgbClr val="EE762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5" name="bk object 20"/>
            <p:cNvSpPr/>
            <p:nvPr/>
          </p:nvSpPr>
          <p:spPr>
            <a:xfrm>
              <a:off x="39179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62A70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6" name="bk object 21"/>
            <p:cNvSpPr/>
            <p:nvPr/>
          </p:nvSpPr>
          <p:spPr>
            <a:xfrm>
              <a:off x="26098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D40F6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7" name="bk object 22"/>
            <p:cNvSpPr/>
            <p:nvPr/>
          </p:nvSpPr>
          <p:spPr>
            <a:xfrm>
              <a:off x="5226050" y="6462078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46988">
              <a:solidFill>
                <a:srgbClr val="FFC527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48" name="bk object 23"/>
            <p:cNvSpPr/>
            <p:nvPr/>
          </p:nvSpPr>
          <p:spPr>
            <a:xfrm>
              <a:off x="0" y="6462078"/>
              <a:ext cx="1303336" cy="0"/>
            </a:xfrm>
            <a:custGeom>
              <a:avLst/>
              <a:gdLst/>
              <a:ahLst/>
              <a:cxnLst/>
              <a:rect l="l" t="t" r="r" b="b"/>
              <a:pathLst>
                <a:path w="1303336">
                  <a:moveTo>
                    <a:pt x="0" y="0"/>
                  </a:moveTo>
                  <a:lnTo>
                    <a:pt x="1303336" y="0"/>
                  </a:lnTo>
                </a:path>
              </a:pathLst>
            </a:custGeom>
            <a:ln w="46988">
              <a:solidFill>
                <a:srgbClr val="002E86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Group 48"/>
          <p:cNvGrpSpPr/>
          <p:nvPr userDrawn="1"/>
        </p:nvGrpSpPr>
        <p:grpSpPr>
          <a:xfrm>
            <a:off x="194735" y="6527168"/>
            <a:ext cx="2499868" cy="286383"/>
            <a:chOff x="146050" y="6527165"/>
            <a:chExt cx="1874901" cy="286383"/>
          </a:xfrm>
        </p:grpSpPr>
        <p:sp>
          <p:nvSpPr>
            <p:cNvPr id="50" name="bk object 24"/>
            <p:cNvSpPr/>
            <p:nvPr/>
          </p:nvSpPr>
          <p:spPr>
            <a:xfrm>
              <a:off x="146050" y="6569075"/>
              <a:ext cx="803275" cy="20637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1" name="bk object 25"/>
            <p:cNvSpPr/>
            <p:nvPr userDrawn="1"/>
          </p:nvSpPr>
          <p:spPr>
            <a:xfrm>
              <a:off x="1427225" y="6575425"/>
              <a:ext cx="106299" cy="150812"/>
            </a:xfrm>
            <a:custGeom>
              <a:avLst/>
              <a:gdLst/>
              <a:ahLst/>
              <a:cxnLst/>
              <a:rect l="l" t="t" r="r" b="b"/>
              <a:pathLst>
                <a:path w="106299" h="150812">
                  <a:moveTo>
                    <a:pt x="22479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2479" y="150812"/>
                  </a:lnTo>
                  <a:lnTo>
                    <a:pt x="22479" y="84937"/>
                  </a:lnTo>
                  <a:lnTo>
                    <a:pt x="106299" y="84937"/>
                  </a:lnTo>
                  <a:lnTo>
                    <a:pt x="106299" y="64490"/>
                  </a:lnTo>
                  <a:lnTo>
                    <a:pt x="22479" y="64490"/>
                  </a:lnTo>
                  <a:lnTo>
                    <a:pt x="22479" y="0"/>
                  </a:lnTo>
                  <a:close/>
                </a:path>
                <a:path w="106299" h="150812">
                  <a:moveTo>
                    <a:pt x="106299" y="84937"/>
                  </a:moveTo>
                  <a:lnTo>
                    <a:pt x="83565" y="84937"/>
                  </a:lnTo>
                  <a:lnTo>
                    <a:pt x="83565" y="150812"/>
                  </a:lnTo>
                  <a:lnTo>
                    <a:pt x="106299" y="150812"/>
                  </a:lnTo>
                  <a:lnTo>
                    <a:pt x="106299" y="84937"/>
                  </a:lnTo>
                  <a:close/>
                </a:path>
                <a:path w="106299" h="150812">
                  <a:moveTo>
                    <a:pt x="106299" y="0"/>
                  </a:moveTo>
                  <a:lnTo>
                    <a:pt x="83565" y="0"/>
                  </a:lnTo>
                  <a:lnTo>
                    <a:pt x="83565" y="64490"/>
                  </a:lnTo>
                  <a:lnTo>
                    <a:pt x="106299" y="64490"/>
                  </a:lnTo>
                  <a:lnTo>
                    <a:pt x="106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2" name="bk object 26"/>
            <p:cNvSpPr/>
            <p:nvPr/>
          </p:nvSpPr>
          <p:spPr>
            <a:xfrm>
              <a:off x="1565275" y="6618287"/>
              <a:ext cx="90550" cy="109537"/>
            </a:xfrm>
            <a:custGeom>
              <a:avLst/>
              <a:gdLst/>
              <a:ahLst/>
              <a:cxnLst/>
              <a:rect l="l" t="t" r="r" b="b"/>
              <a:pathLst>
                <a:path w="90550" h="109537">
                  <a:moveTo>
                    <a:pt x="45212" y="0"/>
                  </a:moveTo>
                  <a:lnTo>
                    <a:pt x="28702" y="2768"/>
                  </a:lnTo>
                  <a:lnTo>
                    <a:pt x="26415" y="3568"/>
                  </a:lnTo>
                  <a:lnTo>
                    <a:pt x="24511" y="4559"/>
                  </a:lnTo>
                  <a:lnTo>
                    <a:pt x="22478" y="5740"/>
                  </a:lnTo>
                  <a:lnTo>
                    <a:pt x="20700" y="6934"/>
                  </a:lnTo>
                  <a:lnTo>
                    <a:pt x="18796" y="8115"/>
                  </a:lnTo>
                  <a:lnTo>
                    <a:pt x="762" y="42583"/>
                  </a:lnTo>
                  <a:lnTo>
                    <a:pt x="0" y="54673"/>
                  </a:lnTo>
                  <a:lnTo>
                    <a:pt x="381" y="65163"/>
                  </a:lnTo>
                  <a:lnTo>
                    <a:pt x="18796" y="101409"/>
                  </a:lnTo>
                  <a:lnTo>
                    <a:pt x="24511" y="104787"/>
                  </a:lnTo>
                  <a:lnTo>
                    <a:pt x="26415" y="105778"/>
                  </a:lnTo>
                  <a:lnTo>
                    <a:pt x="47752" y="109537"/>
                  </a:lnTo>
                  <a:lnTo>
                    <a:pt x="51181" y="109537"/>
                  </a:lnTo>
                  <a:lnTo>
                    <a:pt x="57277" y="109143"/>
                  </a:lnTo>
                  <a:lnTo>
                    <a:pt x="60197" y="108546"/>
                  </a:lnTo>
                  <a:lnTo>
                    <a:pt x="62864" y="108153"/>
                  </a:lnTo>
                  <a:lnTo>
                    <a:pt x="65405" y="107162"/>
                  </a:lnTo>
                  <a:lnTo>
                    <a:pt x="67944" y="106362"/>
                  </a:lnTo>
                  <a:lnTo>
                    <a:pt x="70104" y="105371"/>
                  </a:lnTo>
                  <a:lnTo>
                    <a:pt x="87883" y="92900"/>
                  </a:lnTo>
                  <a:lnTo>
                    <a:pt x="85754" y="90919"/>
                  </a:lnTo>
                  <a:lnTo>
                    <a:pt x="48259" y="90919"/>
                  </a:lnTo>
                  <a:lnTo>
                    <a:pt x="42290" y="90525"/>
                  </a:lnTo>
                  <a:lnTo>
                    <a:pt x="21081" y="61010"/>
                  </a:lnTo>
                  <a:lnTo>
                    <a:pt x="90550" y="61010"/>
                  </a:lnTo>
                  <a:lnTo>
                    <a:pt x="90550" y="51498"/>
                  </a:lnTo>
                  <a:lnTo>
                    <a:pt x="90305" y="45948"/>
                  </a:lnTo>
                  <a:lnTo>
                    <a:pt x="21081" y="45948"/>
                  </a:lnTo>
                  <a:lnTo>
                    <a:pt x="21336" y="41402"/>
                  </a:lnTo>
                  <a:lnTo>
                    <a:pt x="28193" y="24764"/>
                  </a:lnTo>
                  <a:lnTo>
                    <a:pt x="29463" y="23571"/>
                  </a:lnTo>
                  <a:lnTo>
                    <a:pt x="45212" y="17830"/>
                  </a:lnTo>
                  <a:lnTo>
                    <a:pt x="81025" y="17830"/>
                  </a:lnTo>
                  <a:lnTo>
                    <a:pt x="78231" y="14058"/>
                  </a:lnTo>
                  <a:lnTo>
                    <a:pt x="76707" y="12484"/>
                  </a:lnTo>
                  <a:lnTo>
                    <a:pt x="75056" y="10896"/>
                  </a:lnTo>
                  <a:lnTo>
                    <a:pt x="73532" y="9309"/>
                  </a:lnTo>
                  <a:lnTo>
                    <a:pt x="50418" y="203"/>
                  </a:lnTo>
                  <a:lnTo>
                    <a:pt x="45212" y="0"/>
                  </a:lnTo>
                  <a:close/>
                </a:path>
                <a:path w="90550" h="109537">
                  <a:moveTo>
                    <a:pt x="74041" y="80022"/>
                  </a:moveTo>
                  <a:lnTo>
                    <a:pt x="48259" y="90919"/>
                  </a:lnTo>
                  <a:lnTo>
                    <a:pt x="85754" y="90919"/>
                  </a:lnTo>
                  <a:lnTo>
                    <a:pt x="74041" y="80022"/>
                  </a:lnTo>
                  <a:close/>
                </a:path>
                <a:path w="90550" h="109537">
                  <a:moveTo>
                    <a:pt x="81025" y="17830"/>
                  </a:moveTo>
                  <a:lnTo>
                    <a:pt x="45212" y="17830"/>
                  </a:lnTo>
                  <a:lnTo>
                    <a:pt x="48768" y="18021"/>
                  </a:lnTo>
                  <a:lnTo>
                    <a:pt x="51943" y="18821"/>
                  </a:lnTo>
                  <a:lnTo>
                    <a:pt x="61849" y="24764"/>
                  </a:lnTo>
                  <a:lnTo>
                    <a:pt x="62864" y="25755"/>
                  </a:lnTo>
                  <a:lnTo>
                    <a:pt x="68961" y="45948"/>
                  </a:lnTo>
                  <a:lnTo>
                    <a:pt x="90305" y="45948"/>
                  </a:lnTo>
                  <a:lnTo>
                    <a:pt x="83566" y="21793"/>
                  </a:lnTo>
                  <a:lnTo>
                    <a:pt x="81025" y="17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3" name="bk object 27"/>
            <p:cNvSpPr/>
            <p:nvPr/>
          </p:nvSpPr>
          <p:spPr>
            <a:xfrm>
              <a:off x="1676504" y="6618287"/>
              <a:ext cx="87271" cy="109537"/>
            </a:xfrm>
            <a:custGeom>
              <a:avLst/>
              <a:gdLst/>
              <a:ahLst/>
              <a:cxnLst/>
              <a:rect l="l" t="t" r="r" b="b"/>
              <a:pathLst>
                <a:path w="87271" h="109537">
                  <a:moveTo>
                    <a:pt x="83312" y="18224"/>
                  </a:moveTo>
                  <a:lnTo>
                    <a:pt x="41932" y="18224"/>
                  </a:lnTo>
                  <a:lnTo>
                    <a:pt x="47774" y="18618"/>
                  </a:lnTo>
                  <a:lnTo>
                    <a:pt x="50314" y="19011"/>
                  </a:lnTo>
                  <a:lnTo>
                    <a:pt x="52473" y="19608"/>
                  </a:lnTo>
                  <a:lnTo>
                    <a:pt x="54759" y="20205"/>
                  </a:lnTo>
                  <a:lnTo>
                    <a:pt x="56664" y="20993"/>
                  </a:lnTo>
                  <a:lnTo>
                    <a:pt x="65427" y="45948"/>
                  </a:lnTo>
                  <a:lnTo>
                    <a:pt x="37233" y="45948"/>
                  </a:lnTo>
                  <a:lnTo>
                    <a:pt x="32788" y="46151"/>
                  </a:lnTo>
                  <a:lnTo>
                    <a:pt x="530" y="70116"/>
                  </a:lnTo>
                  <a:lnTo>
                    <a:pt x="0" y="78244"/>
                  </a:lnTo>
                  <a:lnTo>
                    <a:pt x="134" y="80022"/>
                  </a:lnTo>
                  <a:lnTo>
                    <a:pt x="32788" y="109537"/>
                  </a:lnTo>
                  <a:lnTo>
                    <a:pt x="42186" y="109537"/>
                  </a:lnTo>
                  <a:lnTo>
                    <a:pt x="65935" y="98450"/>
                  </a:lnTo>
                  <a:lnTo>
                    <a:pt x="87271" y="98450"/>
                  </a:lnTo>
                  <a:lnTo>
                    <a:pt x="87271" y="91516"/>
                  </a:lnTo>
                  <a:lnTo>
                    <a:pt x="38376" y="91516"/>
                  </a:lnTo>
                  <a:lnTo>
                    <a:pt x="33931" y="91109"/>
                  </a:lnTo>
                  <a:lnTo>
                    <a:pt x="26057" y="87744"/>
                  </a:lnTo>
                  <a:lnTo>
                    <a:pt x="24787" y="86753"/>
                  </a:lnTo>
                  <a:lnTo>
                    <a:pt x="20977" y="78244"/>
                  </a:lnTo>
                  <a:lnTo>
                    <a:pt x="20977" y="74676"/>
                  </a:lnTo>
                  <a:lnTo>
                    <a:pt x="30248" y="62395"/>
                  </a:lnTo>
                  <a:lnTo>
                    <a:pt x="31772" y="61798"/>
                  </a:lnTo>
                  <a:lnTo>
                    <a:pt x="33804" y="61404"/>
                  </a:lnTo>
                  <a:lnTo>
                    <a:pt x="37995" y="61010"/>
                  </a:lnTo>
                  <a:lnTo>
                    <a:pt x="87271" y="61010"/>
                  </a:lnTo>
                  <a:lnTo>
                    <a:pt x="87229" y="36055"/>
                  </a:lnTo>
                  <a:lnTo>
                    <a:pt x="87017" y="32092"/>
                  </a:lnTo>
                  <a:lnTo>
                    <a:pt x="86382" y="27927"/>
                  </a:lnTo>
                  <a:lnTo>
                    <a:pt x="85620" y="24168"/>
                  </a:lnTo>
                  <a:lnTo>
                    <a:pt x="84477" y="20599"/>
                  </a:lnTo>
                  <a:lnTo>
                    <a:pt x="83312" y="18224"/>
                  </a:lnTo>
                  <a:close/>
                </a:path>
                <a:path w="87271" h="109537">
                  <a:moveTo>
                    <a:pt x="87271" y="98450"/>
                  </a:moveTo>
                  <a:lnTo>
                    <a:pt x="65935" y="98450"/>
                  </a:lnTo>
                  <a:lnTo>
                    <a:pt x="65935" y="108343"/>
                  </a:lnTo>
                  <a:lnTo>
                    <a:pt x="87271" y="108343"/>
                  </a:lnTo>
                  <a:lnTo>
                    <a:pt x="87271" y="98450"/>
                  </a:lnTo>
                  <a:close/>
                </a:path>
                <a:path w="87271" h="109537">
                  <a:moveTo>
                    <a:pt x="87271" y="61010"/>
                  </a:moveTo>
                  <a:lnTo>
                    <a:pt x="65427" y="61010"/>
                  </a:lnTo>
                  <a:lnTo>
                    <a:pt x="65315" y="71107"/>
                  </a:lnTo>
                  <a:lnTo>
                    <a:pt x="65195" y="73482"/>
                  </a:lnTo>
                  <a:lnTo>
                    <a:pt x="65046" y="74879"/>
                  </a:lnTo>
                  <a:lnTo>
                    <a:pt x="64919" y="77254"/>
                  </a:lnTo>
                  <a:lnTo>
                    <a:pt x="64284" y="79235"/>
                  </a:lnTo>
                  <a:lnTo>
                    <a:pt x="44091" y="91516"/>
                  </a:lnTo>
                  <a:lnTo>
                    <a:pt x="87271" y="91516"/>
                  </a:lnTo>
                  <a:lnTo>
                    <a:pt x="87271" y="61010"/>
                  </a:lnTo>
                  <a:close/>
                </a:path>
                <a:path w="87271" h="109537">
                  <a:moveTo>
                    <a:pt x="42694" y="0"/>
                  </a:moveTo>
                  <a:lnTo>
                    <a:pt x="36344" y="203"/>
                  </a:lnTo>
                  <a:lnTo>
                    <a:pt x="33169" y="596"/>
                  </a:lnTo>
                  <a:lnTo>
                    <a:pt x="30375" y="787"/>
                  </a:lnTo>
                  <a:lnTo>
                    <a:pt x="27581" y="1384"/>
                  </a:lnTo>
                  <a:lnTo>
                    <a:pt x="25041" y="1981"/>
                  </a:lnTo>
                  <a:lnTo>
                    <a:pt x="22374" y="2578"/>
                  </a:lnTo>
                  <a:lnTo>
                    <a:pt x="4340" y="15455"/>
                  </a:lnTo>
                  <a:lnTo>
                    <a:pt x="18437" y="28524"/>
                  </a:lnTo>
                  <a:lnTo>
                    <a:pt x="20596" y="25946"/>
                  </a:lnTo>
                  <a:lnTo>
                    <a:pt x="23009" y="23774"/>
                  </a:lnTo>
                  <a:lnTo>
                    <a:pt x="41932" y="18224"/>
                  </a:lnTo>
                  <a:lnTo>
                    <a:pt x="83312" y="18224"/>
                  </a:lnTo>
                  <a:lnTo>
                    <a:pt x="82826" y="17233"/>
                  </a:lnTo>
                  <a:lnTo>
                    <a:pt x="48155" y="203"/>
                  </a:lnTo>
                  <a:lnTo>
                    <a:pt x="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4" name="bk object 28"/>
            <p:cNvSpPr/>
            <p:nvPr/>
          </p:nvSpPr>
          <p:spPr>
            <a:xfrm>
              <a:off x="1795526" y="6575425"/>
              <a:ext cx="42799" cy="150812"/>
            </a:xfrm>
            <a:custGeom>
              <a:avLst/>
              <a:gdLst/>
              <a:ahLst/>
              <a:cxnLst/>
              <a:rect l="l" t="t" r="r" b="b"/>
              <a:pathLst>
                <a:path w="42799" h="150812">
                  <a:moveTo>
                    <a:pt x="21717" y="0"/>
                  </a:moveTo>
                  <a:lnTo>
                    <a:pt x="0" y="0"/>
                  </a:lnTo>
                  <a:lnTo>
                    <a:pt x="126" y="124218"/>
                  </a:lnTo>
                  <a:lnTo>
                    <a:pt x="5968" y="140093"/>
                  </a:lnTo>
                  <a:lnTo>
                    <a:pt x="7493" y="142278"/>
                  </a:lnTo>
                  <a:lnTo>
                    <a:pt x="29591" y="150812"/>
                  </a:lnTo>
                  <a:lnTo>
                    <a:pt x="42799" y="150812"/>
                  </a:lnTo>
                  <a:lnTo>
                    <a:pt x="42799" y="132359"/>
                  </a:lnTo>
                  <a:lnTo>
                    <a:pt x="33400" y="132359"/>
                  </a:lnTo>
                  <a:lnTo>
                    <a:pt x="30480" y="132156"/>
                  </a:lnTo>
                  <a:lnTo>
                    <a:pt x="27812" y="131559"/>
                  </a:lnTo>
                  <a:lnTo>
                    <a:pt x="26797" y="131165"/>
                  </a:lnTo>
                  <a:lnTo>
                    <a:pt x="25018" y="129971"/>
                  </a:lnTo>
                  <a:lnTo>
                    <a:pt x="24511" y="129184"/>
                  </a:lnTo>
                  <a:lnTo>
                    <a:pt x="23622" y="128384"/>
                  </a:lnTo>
                  <a:lnTo>
                    <a:pt x="23241" y="127596"/>
                  </a:lnTo>
                  <a:lnTo>
                    <a:pt x="22479" y="125412"/>
                  </a:lnTo>
                  <a:lnTo>
                    <a:pt x="21843" y="122834"/>
                  </a:lnTo>
                  <a:lnTo>
                    <a:pt x="2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5" name="bk object 29"/>
            <p:cNvSpPr/>
            <p:nvPr/>
          </p:nvSpPr>
          <p:spPr>
            <a:xfrm>
              <a:off x="1852676" y="6588125"/>
              <a:ext cx="53975" cy="138112"/>
            </a:xfrm>
            <a:custGeom>
              <a:avLst/>
              <a:gdLst/>
              <a:ahLst/>
              <a:cxnLst/>
              <a:rect l="l" t="t" r="r" b="b"/>
              <a:pathLst>
                <a:path w="53975" h="138112">
                  <a:moveTo>
                    <a:pt x="33274" y="49085"/>
                  </a:moveTo>
                  <a:lnTo>
                    <a:pt x="12065" y="49085"/>
                  </a:lnTo>
                  <a:lnTo>
                    <a:pt x="12065" y="111290"/>
                  </a:lnTo>
                  <a:lnTo>
                    <a:pt x="12446" y="114261"/>
                  </a:lnTo>
                  <a:lnTo>
                    <a:pt x="13140" y="117246"/>
                  </a:lnTo>
                  <a:lnTo>
                    <a:pt x="13843" y="119634"/>
                  </a:lnTo>
                  <a:lnTo>
                    <a:pt x="15112" y="122212"/>
                  </a:lnTo>
                  <a:lnTo>
                    <a:pt x="16256" y="124802"/>
                  </a:lnTo>
                  <a:lnTo>
                    <a:pt x="41021" y="138112"/>
                  </a:lnTo>
                  <a:lnTo>
                    <a:pt x="53975" y="138112"/>
                  </a:lnTo>
                  <a:lnTo>
                    <a:pt x="53975" y="119634"/>
                  </a:lnTo>
                  <a:lnTo>
                    <a:pt x="45085" y="119634"/>
                  </a:lnTo>
                  <a:lnTo>
                    <a:pt x="42163" y="119430"/>
                  </a:lnTo>
                  <a:lnTo>
                    <a:pt x="34543" y="113664"/>
                  </a:lnTo>
                  <a:lnTo>
                    <a:pt x="34036" y="112674"/>
                  </a:lnTo>
                  <a:lnTo>
                    <a:pt x="33528" y="110096"/>
                  </a:lnTo>
                  <a:lnTo>
                    <a:pt x="33274" y="107111"/>
                  </a:lnTo>
                  <a:lnTo>
                    <a:pt x="33274" y="49085"/>
                  </a:lnTo>
                  <a:close/>
                </a:path>
                <a:path w="53975" h="138112">
                  <a:moveTo>
                    <a:pt x="53975" y="32588"/>
                  </a:moveTo>
                  <a:lnTo>
                    <a:pt x="0" y="32588"/>
                  </a:lnTo>
                  <a:lnTo>
                    <a:pt x="0" y="49085"/>
                  </a:lnTo>
                  <a:lnTo>
                    <a:pt x="53975" y="49085"/>
                  </a:lnTo>
                  <a:lnTo>
                    <a:pt x="53975" y="32588"/>
                  </a:lnTo>
                  <a:close/>
                </a:path>
                <a:path w="53975" h="138112">
                  <a:moveTo>
                    <a:pt x="33274" y="0"/>
                  </a:moveTo>
                  <a:lnTo>
                    <a:pt x="12065" y="0"/>
                  </a:lnTo>
                  <a:lnTo>
                    <a:pt x="12065" y="32588"/>
                  </a:lnTo>
                  <a:lnTo>
                    <a:pt x="33274" y="32588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6" name="bk object 30"/>
            <p:cNvSpPr/>
            <p:nvPr/>
          </p:nvSpPr>
          <p:spPr>
            <a:xfrm>
              <a:off x="1935226" y="6575425"/>
              <a:ext cx="85725" cy="150812"/>
            </a:xfrm>
            <a:custGeom>
              <a:avLst/>
              <a:gdLst/>
              <a:ahLst/>
              <a:cxnLst/>
              <a:rect l="l" t="t" r="r" b="b"/>
              <a:pathLst>
                <a:path w="85725" h="150812">
                  <a:moveTo>
                    <a:pt x="21462" y="0"/>
                  </a:moveTo>
                  <a:lnTo>
                    <a:pt x="0" y="0"/>
                  </a:lnTo>
                  <a:lnTo>
                    <a:pt x="0" y="150812"/>
                  </a:lnTo>
                  <a:lnTo>
                    <a:pt x="21462" y="150812"/>
                  </a:lnTo>
                  <a:lnTo>
                    <a:pt x="21551" y="81559"/>
                  </a:lnTo>
                  <a:lnTo>
                    <a:pt x="22225" y="77000"/>
                  </a:lnTo>
                  <a:lnTo>
                    <a:pt x="40512" y="61518"/>
                  </a:lnTo>
                  <a:lnTo>
                    <a:pt x="81580" y="61518"/>
                  </a:lnTo>
                  <a:lnTo>
                    <a:pt x="80137" y="58940"/>
                  </a:lnTo>
                  <a:lnTo>
                    <a:pt x="78231" y="55765"/>
                  </a:lnTo>
                  <a:lnTo>
                    <a:pt x="77083" y="54368"/>
                  </a:lnTo>
                  <a:lnTo>
                    <a:pt x="21462" y="54368"/>
                  </a:lnTo>
                  <a:lnTo>
                    <a:pt x="21462" y="0"/>
                  </a:lnTo>
                  <a:close/>
                </a:path>
                <a:path w="85725" h="150812">
                  <a:moveTo>
                    <a:pt x="81580" y="61518"/>
                  </a:moveTo>
                  <a:lnTo>
                    <a:pt x="45212" y="61518"/>
                  </a:lnTo>
                  <a:lnTo>
                    <a:pt x="49403" y="62306"/>
                  </a:lnTo>
                  <a:lnTo>
                    <a:pt x="51435" y="62903"/>
                  </a:lnTo>
                  <a:lnTo>
                    <a:pt x="64135" y="82156"/>
                  </a:lnTo>
                  <a:lnTo>
                    <a:pt x="64388" y="84937"/>
                  </a:lnTo>
                  <a:lnTo>
                    <a:pt x="64388" y="150812"/>
                  </a:lnTo>
                  <a:lnTo>
                    <a:pt x="85725" y="150812"/>
                  </a:lnTo>
                  <a:lnTo>
                    <a:pt x="85609" y="79578"/>
                  </a:lnTo>
                  <a:lnTo>
                    <a:pt x="81915" y="62115"/>
                  </a:lnTo>
                  <a:lnTo>
                    <a:pt x="81580" y="61518"/>
                  </a:lnTo>
                  <a:close/>
                </a:path>
                <a:path w="85725" h="150812">
                  <a:moveTo>
                    <a:pt x="48768" y="42265"/>
                  </a:moveTo>
                  <a:lnTo>
                    <a:pt x="21462" y="54368"/>
                  </a:lnTo>
                  <a:lnTo>
                    <a:pt x="77083" y="54368"/>
                  </a:lnTo>
                  <a:lnTo>
                    <a:pt x="48768" y="42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7" name="bk object 31"/>
            <p:cNvSpPr/>
            <p:nvPr/>
          </p:nvSpPr>
          <p:spPr>
            <a:xfrm>
              <a:off x="1098571" y="6688137"/>
              <a:ext cx="17440" cy="39687"/>
            </a:xfrm>
            <a:custGeom>
              <a:avLst/>
              <a:gdLst/>
              <a:ahLst/>
              <a:cxnLst/>
              <a:rect l="l" t="t" r="r" b="b"/>
              <a:pathLst>
                <a:path w="17440" h="39687">
                  <a:moveTo>
                    <a:pt x="4880" y="0"/>
                  </a:moveTo>
                  <a:lnTo>
                    <a:pt x="4690" y="0"/>
                  </a:lnTo>
                  <a:lnTo>
                    <a:pt x="4296" y="203"/>
                  </a:lnTo>
                  <a:lnTo>
                    <a:pt x="4093" y="406"/>
                  </a:lnTo>
                  <a:lnTo>
                    <a:pt x="3902" y="1625"/>
                  </a:lnTo>
                  <a:lnTo>
                    <a:pt x="0" y="38265"/>
                  </a:lnTo>
                  <a:lnTo>
                    <a:pt x="10" y="38671"/>
                  </a:lnTo>
                  <a:lnTo>
                    <a:pt x="168" y="39687"/>
                  </a:lnTo>
                  <a:lnTo>
                    <a:pt x="16653" y="39687"/>
                  </a:lnTo>
                  <a:lnTo>
                    <a:pt x="17250" y="38671"/>
                  </a:lnTo>
                  <a:lnTo>
                    <a:pt x="17440" y="38265"/>
                  </a:lnTo>
                  <a:lnTo>
                    <a:pt x="5858" y="1422"/>
                  </a:lnTo>
                  <a:lnTo>
                    <a:pt x="5274" y="203"/>
                  </a:lnTo>
                  <a:lnTo>
                    <a:pt x="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8" name="bk object 32"/>
            <p:cNvSpPr/>
            <p:nvPr/>
          </p:nvSpPr>
          <p:spPr>
            <a:xfrm>
              <a:off x="1263650" y="6686550"/>
              <a:ext cx="14350" cy="41275"/>
            </a:xfrm>
            <a:custGeom>
              <a:avLst/>
              <a:gdLst/>
              <a:ahLst/>
              <a:cxnLst/>
              <a:rect l="l" t="t" r="r" b="b"/>
              <a:pathLst>
                <a:path w="14350" h="41275">
                  <a:moveTo>
                    <a:pt x="6477" y="0"/>
                  </a:moveTo>
                  <a:lnTo>
                    <a:pt x="6121" y="203"/>
                  </a:lnTo>
                  <a:lnTo>
                    <a:pt x="5943" y="596"/>
                  </a:lnTo>
                  <a:lnTo>
                    <a:pt x="0" y="41275"/>
                  </a:lnTo>
                  <a:lnTo>
                    <a:pt x="14350" y="41275"/>
                  </a:lnTo>
                  <a:lnTo>
                    <a:pt x="7112" y="596"/>
                  </a:lnTo>
                  <a:lnTo>
                    <a:pt x="6858" y="203"/>
                  </a:lnTo>
                  <a:lnTo>
                    <a:pt x="6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59" name="bk object 33"/>
            <p:cNvSpPr/>
            <p:nvPr/>
          </p:nvSpPr>
          <p:spPr>
            <a:xfrm>
              <a:off x="1303400" y="6729412"/>
              <a:ext cx="17399" cy="17461"/>
            </a:xfrm>
            <a:custGeom>
              <a:avLst/>
              <a:gdLst/>
              <a:ahLst/>
              <a:cxnLst/>
              <a:rect l="l" t="t" r="r" b="b"/>
              <a:pathLst>
                <a:path w="17399" h="17461">
                  <a:moveTo>
                    <a:pt x="8762" y="0"/>
                  </a:moveTo>
                  <a:lnTo>
                    <a:pt x="0" y="6790"/>
                  </a:lnTo>
                  <a:lnTo>
                    <a:pt x="0" y="10671"/>
                  </a:lnTo>
                  <a:lnTo>
                    <a:pt x="6985" y="17461"/>
                  </a:lnTo>
                  <a:lnTo>
                    <a:pt x="10540" y="17461"/>
                  </a:lnTo>
                  <a:lnTo>
                    <a:pt x="12065" y="16879"/>
                  </a:lnTo>
                  <a:lnTo>
                    <a:pt x="13462" y="16103"/>
                  </a:lnTo>
                  <a:lnTo>
                    <a:pt x="8762" y="16103"/>
                  </a:lnTo>
                  <a:lnTo>
                    <a:pt x="7239" y="15909"/>
                  </a:lnTo>
                  <a:lnTo>
                    <a:pt x="1651" y="8731"/>
                  </a:lnTo>
                  <a:lnTo>
                    <a:pt x="1905" y="7178"/>
                  </a:lnTo>
                  <a:lnTo>
                    <a:pt x="8762" y="1549"/>
                  </a:lnTo>
                  <a:lnTo>
                    <a:pt x="13736" y="1549"/>
                  </a:lnTo>
                  <a:lnTo>
                    <a:pt x="13462" y="1358"/>
                  </a:lnTo>
                  <a:lnTo>
                    <a:pt x="12065" y="584"/>
                  </a:lnTo>
                  <a:lnTo>
                    <a:pt x="10540" y="190"/>
                  </a:lnTo>
                  <a:lnTo>
                    <a:pt x="8762" y="0"/>
                  </a:lnTo>
                  <a:close/>
                </a:path>
                <a:path w="17399" h="17461">
                  <a:moveTo>
                    <a:pt x="13736" y="1549"/>
                  </a:moveTo>
                  <a:lnTo>
                    <a:pt x="8762" y="1549"/>
                  </a:lnTo>
                  <a:lnTo>
                    <a:pt x="10160" y="1746"/>
                  </a:lnTo>
                  <a:lnTo>
                    <a:pt x="11303" y="2133"/>
                  </a:lnTo>
                  <a:lnTo>
                    <a:pt x="15493" y="7178"/>
                  </a:lnTo>
                  <a:lnTo>
                    <a:pt x="15493" y="10283"/>
                  </a:lnTo>
                  <a:lnTo>
                    <a:pt x="8762" y="16103"/>
                  </a:lnTo>
                  <a:lnTo>
                    <a:pt x="13462" y="16103"/>
                  </a:lnTo>
                  <a:lnTo>
                    <a:pt x="17399" y="8731"/>
                  </a:lnTo>
                  <a:lnTo>
                    <a:pt x="17145" y="6790"/>
                  </a:lnTo>
                  <a:lnTo>
                    <a:pt x="16764" y="5238"/>
                  </a:lnTo>
                  <a:lnTo>
                    <a:pt x="15875" y="3686"/>
                  </a:lnTo>
                  <a:lnTo>
                    <a:pt x="14859" y="2329"/>
                  </a:lnTo>
                  <a:lnTo>
                    <a:pt x="13736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0" name="bk object 34"/>
            <p:cNvSpPr/>
            <p:nvPr/>
          </p:nvSpPr>
          <p:spPr>
            <a:xfrm>
              <a:off x="1308100" y="6734173"/>
              <a:ext cx="8000" cy="9525"/>
            </a:xfrm>
            <a:custGeom>
              <a:avLst/>
              <a:gdLst/>
              <a:ahLst/>
              <a:cxnLst/>
              <a:rect l="l" t="t" r="r" b="b"/>
              <a:pathLst>
                <a:path w="8000" h="9525">
                  <a:moveTo>
                    <a:pt x="393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650" y="9524"/>
                  </a:lnTo>
                  <a:lnTo>
                    <a:pt x="1650" y="5524"/>
                  </a:lnTo>
                  <a:lnTo>
                    <a:pt x="5091" y="5524"/>
                  </a:lnTo>
                  <a:lnTo>
                    <a:pt x="4953" y="5333"/>
                  </a:lnTo>
                  <a:lnTo>
                    <a:pt x="6096" y="5144"/>
                  </a:lnTo>
                  <a:lnTo>
                    <a:pt x="6858" y="4571"/>
                  </a:lnTo>
                  <a:lnTo>
                    <a:pt x="7174" y="4192"/>
                  </a:lnTo>
                  <a:lnTo>
                    <a:pt x="1650" y="4192"/>
                  </a:lnTo>
                  <a:lnTo>
                    <a:pt x="1650" y="1333"/>
                  </a:lnTo>
                  <a:lnTo>
                    <a:pt x="7365" y="1333"/>
                  </a:lnTo>
                  <a:lnTo>
                    <a:pt x="7112" y="953"/>
                  </a:lnTo>
                  <a:lnTo>
                    <a:pt x="6731" y="571"/>
                  </a:lnTo>
                  <a:lnTo>
                    <a:pt x="6222" y="382"/>
                  </a:lnTo>
                  <a:lnTo>
                    <a:pt x="5587" y="191"/>
                  </a:lnTo>
                  <a:lnTo>
                    <a:pt x="3937" y="0"/>
                  </a:lnTo>
                  <a:close/>
                </a:path>
                <a:path w="8000" h="9525">
                  <a:moveTo>
                    <a:pt x="5091" y="5524"/>
                  </a:moveTo>
                  <a:lnTo>
                    <a:pt x="3302" y="5524"/>
                  </a:lnTo>
                  <a:lnTo>
                    <a:pt x="6096" y="9524"/>
                  </a:lnTo>
                  <a:lnTo>
                    <a:pt x="8000" y="9524"/>
                  </a:lnTo>
                  <a:lnTo>
                    <a:pt x="5091" y="5524"/>
                  </a:lnTo>
                  <a:close/>
                </a:path>
                <a:path w="8000" h="9525">
                  <a:moveTo>
                    <a:pt x="7365" y="1333"/>
                  </a:moveTo>
                  <a:lnTo>
                    <a:pt x="4571" y="1333"/>
                  </a:lnTo>
                  <a:lnTo>
                    <a:pt x="5206" y="1523"/>
                  </a:lnTo>
                  <a:lnTo>
                    <a:pt x="5841" y="1906"/>
                  </a:lnTo>
                  <a:lnTo>
                    <a:pt x="5841" y="2285"/>
                  </a:lnTo>
                  <a:lnTo>
                    <a:pt x="6096" y="2668"/>
                  </a:lnTo>
                  <a:lnTo>
                    <a:pt x="5841" y="3430"/>
                  </a:lnTo>
                  <a:lnTo>
                    <a:pt x="5206" y="3809"/>
                  </a:lnTo>
                  <a:lnTo>
                    <a:pt x="4444" y="4000"/>
                  </a:lnTo>
                  <a:lnTo>
                    <a:pt x="3556" y="4192"/>
                  </a:lnTo>
                  <a:lnTo>
                    <a:pt x="7174" y="4192"/>
                  </a:lnTo>
                  <a:lnTo>
                    <a:pt x="7493" y="3809"/>
                  </a:lnTo>
                  <a:lnTo>
                    <a:pt x="7746" y="2668"/>
                  </a:lnTo>
                  <a:lnTo>
                    <a:pt x="7662" y="1906"/>
                  </a:lnTo>
                  <a:lnTo>
                    <a:pt x="7493" y="1523"/>
                  </a:lnTo>
                  <a:lnTo>
                    <a:pt x="7365" y="1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1" name="bk object 35"/>
            <p:cNvSpPr/>
            <p:nvPr/>
          </p:nvSpPr>
          <p:spPr>
            <a:xfrm>
              <a:off x="1035050" y="6527165"/>
              <a:ext cx="285750" cy="200660"/>
            </a:xfrm>
            <a:custGeom>
              <a:avLst/>
              <a:gdLst/>
              <a:ahLst/>
              <a:cxnLst/>
              <a:rect l="l" t="t" r="r" b="b"/>
              <a:pathLst>
                <a:path w="285750" h="200659">
                  <a:moveTo>
                    <a:pt x="198513" y="0"/>
                  </a:moveTo>
                  <a:lnTo>
                    <a:pt x="87833" y="0"/>
                  </a:lnTo>
                  <a:lnTo>
                    <a:pt x="87833" y="86359"/>
                  </a:lnTo>
                  <a:lnTo>
                    <a:pt x="0" y="86359"/>
                  </a:lnTo>
                  <a:lnTo>
                    <a:pt x="0" y="200659"/>
                  </a:lnTo>
                  <a:lnTo>
                    <a:pt x="58623" y="200659"/>
                  </a:lnTo>
                  <a:lnTo>
                    <a:pt x="59220" y="198119"/>
                  </a:lnTo>
                  <a:lnTo>
                    <a:pt x="56591" y="166369"/>
                  </a:lnTo>
                  <a:lnTo>
                    <a:pt x="39941" y="166369"/>
                  </a:lnTo>
                  <a:lnTo>
                    <a:pt x="39141" y="165099"/>
                  </a:lnTo>
                  <a:lnTo>
                    <a:pt x="38544" y="165099"/>
                  </a:lnTo>
                  <a:lnTo>
                    <a:pt x="38544" y="163829"/>
                  </a:lnTo>
                  <a:lnTo>
                    <a:pt x="54254" y="133349"/>
                  </a:lnTo>
                  <a:lnTo>
                    <a:pt x="54851" y="132079"/>
                  </a:lnTo>
                  <a:lnTo>
                    <a:pt x="56438" y="130809"/>
                  </a:lnTo>
                  <a:lnTo>
                    <a:pt x="58216" y="129539"/>
                  </a:lnTo>
                  <a:lnTo>
                    <a:pt x="59816" y="128269"/>
                  </a:lnTo>
                  <a:lnTo>
                    <a:pt x="70942" y="125729"/>
                  </a:lnTo>
                  <a:lnTo>
                    <a:pt x="72136" y="125729"/>
                  </a:lnTo>
                  <a:lnTo>
                    <a:pt x="74917" y="124459"/>
                  </a:lnTo>
                  <a:lnTo>
                    <a:pt x="61798" y="124459"/>
                  </a:lnTo>
                  <a:lnTo>
                    <a:pt x="60604" y="123189"/>
                  </a:lnTo>
                  <a:lnTo>
                    <a:pt x="58623" y="120649"/>
                  </a:lnTo>
                  <a:lnTo>
                    <a:pt x="57823" y="119379"/>
                  </a:lnTo>
                  <a:lnTo>
                    <a:pt x="57226" y="116839"/>
                  </a:lnTo>
                  <a:lnTo>
                    <a:pt x="57226" y="113029"/>
                  </a:lnTo>
                  <a:lnTo>
                    <a:pt x="57632" y="110489"/>
                  </a:lnTo>
                  <a:lnTo>
                    <a:pt x="58216" y="109219"/>
                  </a:lnTo>
                  <a:lnTo>
                    <a:pt x="59220" y="107949"/>
                  </a:lnTo>
                  <a:lnTo>
                    <a:pt x="60007" y="106679"/>
                  </a:lnTo>
                  <a:lnTo>
                    <a:pt x="61201" y="106679"/>
                  </a:lnTo>
                  <a:lnTo>
                    <a:pt x="62395" y="105409"/>
                  </a:lnTo>
                  <a:lnTo>
                    <a:pt x="88756" y="105409"/>
                  </a:lnTo>
                  <a:lnTo>
                    <a:pt x="96177" y="52069"/>
                  </a:lnTo>
                  <a:lnTo>
                    <a:pt x="96570" y="50799"/>
                  </a:lnTo>
                  <a:lnTo>
                    <a:pt x="97764" y="48259"/>
                  </a:lnTo>
                  <a:lnTo>
                    <a:pt x="98564" y="46989"/>
                  </a:lnTo>
                  <a:lnTo>
                    <a:pt x="99352" y="46989"/>
                  </a:lnTo>
                  <a:lnTo>
                    <a:pt x="100545" y="45719"/>
                  </a:lnTo>
                  <a:lnTo>
                    <a:pt x="101739" y="45719"/>
                  </a:lnTo>
                  <a:lnTo>
                    <a:pt x="103136" y="44449"/>
                  </a:lnTo>
                  <a:lnTo>
                    <a:pt x="105918" y="44449"/>
                  </a:lnTo>
                  <a:lnTo>
                    <a:pt x="109486" y="43179"/>
                  </a:lnTo>
                  <a:lnTo>
                    <a:pt x="114058" y="43179"/>
                  </a:lnTo>
                  <a:lnTo>
                    <a:pt x="120027" y="41909"/>
                  </a:lnTo>
                  <a:lnTo>
                    <a:pt x="159169" y="41909"/>
                  </a:lnTo>
                  <a:lnTo>
                    <a:pt x="159765" y="39369"/>
                  </a:lnTo>
                  <a:lnTo>
                    <a:pt x="160756" y="38099"/>
                  </a:lnTo>
                  <a:lnTo>
                    <a:pt x="114655" y="38099"/>
                  </a:lnTo>
                  <a:lnTo>
                    <a:pt x="111671" y="35559"/>
                  </a:lnTo>
                  <a:lnTo>
                    <a:pt x="110883" y="35559"/>
                  </a:lnTo>
                  <a:lnTo>
                    <a:pt x="109486" y="33019"/>
                  </a:lnTo>
                  <a:lnTo>
                    <a:pt x="108292" y="30479"/>
                  </a:lnTo>
                  <a:lnTo>
                    <a:pt x="107505" y="29209"/>
                  </a:lnTo>
                  <a:lnTo>
                    <a:pt x="107111" y="26669"/>
                  </a:lnTo>
                  <a:lnTo>
                    <a:pt x="106908" y="24129"/>
                  </a:lnTo>
                  <a:lnTo>
                    <a:pt x="107111" y="21589"/>
                  </a:lnTo>
                  <a:lnTo>
                    <a:pt x="108292" y="17779"/>
                  </a:lnTo>
                  <a:lnTo>
                    <a:pt x="109486" y="15239"/>
                  </a:lnTo>
                  <a:lnTo>
                    <a:pt x="110680" y="13969"/>
                  </a:lnTo>
                  <a:lnTo>
                    <a:pt x="111480" y="12699"/>
                  </a:lnTo>
                  <a:lnTo>
                    <a:pt x="112268" y="12699"/>
                  </a:lnTo>
                  <a:lnTo>
                    <a:pt x="113271" y="11429"/>
                  </a:lnTo>
                  <a:lnTo>
                    <a:pt x="198513" y="11429"/>
                  </a:lnTo>
                  <a:lnTo>
                    <a:pt x="198513" y="0"/>
                  </a:lnTo>
                  <a:close/>
                </a:path>
                <a:path w="285750" h="200659">
                  <a:moveTo>
                    <a:pt x="247141" y="146049"/>
                  </a:moveTo>
                  <a:lnTo>
                    <a:pt x="246761" y="147319"/>
                  </a:lnTo>
                  <a:lnTo>
                    <a:pt x="246761" y="200659"/>
                  </a:lnTo>
                  <a:lnTo>
                    <a:pt x="285750" y="200659"/>
                  </a:lnTo>
                  <a:lnTo>
                    <a:pt x="285750" y="166369"/>
                  </a:lnTo>
                  <a:lnTo>
                    <a:pt x="250825" y="166369"/>
                  </a:lnTo>
                  <a:lnTo>
                    <a:pt x="250571" y="165099"/>
                  </a:lnTo>
                  <a:lnTo>
                    <a:pt x="250316" y="165099"/>
                  </a:lnTo>
                  <a:lnTo>
                    <a:pt x="250190" y="162559"/>
                  </a:lnTo>
                  <a:lnTo>
                    <a:pt x="247396" y="147319"/>
                  </a:lnTo>
                  <a:lnTo>
                    <a:pt x="247141" y="146049"/>
                  </a:lnTo>
                  <a:close/>
                </a:path>
                <a:path w="285750" h="200659">
                  <a:moveTo>
                    <a:pt x="55435" y="151129"/>
                  </a:moveTo>
                  <a:lnTo>
                    <a:pt x="54051" y="151129"/>
                  </a:lnTo>
                  <a:lnTo>
                    <a:pt x="40741" y="165099"/>
                  </a:lnTo>
                  <a:lnTo>
                    <a:pt x="40335" y="166369"/>
                  </a:lnTo>
                  <a:lnTo>
                    <a:pt x="56591" y="166369"/>
                  </a:lnTo>
                  <a:lnTo>
                    <a:pt x="55435" y="152399"/>
                  </a:lnTo>
                  <a:lnTo>
                    <a:pt x="55435" y="151129"/>
                  </a:lnTo>
                  <a:close/>
                </a:path>
                <a:path w="285750" h="200659">
                  <a:moveTo>
                    <a:pt x="285750" y="95249"/>
                  </a:moveTo>
                  <a:lnTo>
                    <a:pt x="237236" y="95249"/>
                  </a:lnTo>
                  <a:lnTo>
                    <a:pt x="238887" y="96519"/>
                  </a:lnTo>
                  <a:lnTo>
                    <a:pt x="240030" y="96519"/>
                  </a:lnTo>
                  <a:lnTo>
                    <a:pt x="241046" y="97789"/>
                  </a:lnTo>
                  <a:lnTo>
                    <a:pt x="242062" y="97789"/>
                  </a:lnTo>
                  <a:lnTo>
                    <a:pt x="243078" y="100329"/>
                  </a:lnTo>
                  <a:lnTo>
                    <a:pt x="243459" y="102869"/>
                  </a:lnTo>
                  <a:lnTo>
                    <a:pt x="243459" y="105409"/>
                  </a:lnTo>
                  <a:lnTo>
                    <a:pt x="243078" y="106679"/>
                  </a:lnTo>
                  <a:lnTo>
                    <a:pt x="242443" y="109219"/>
                  </a:lnTo>
                  <a:lnTo>
                    <a:pt x="241427" y="110489"/>
                  </a:lnTo>
                  <a:lnTo>
                    <a:pt x="240284" y="111759"/>
                  </a:lnTo>
                  <a:lnTo>
                    <a:pt x="239649" y="113029"/>
                  </a:lnTo>
                  <a:lnTo>
                    <a:pt x="238887" y="113029"/>
                  </a:lnTo>
                  <a:lnTo>
                    <a:pt x="237871" y="114299"/>
                  </a:lnTo>
                  <a:lnTo>
                    <a:pt x="225742" y="114299"/>
                  </a:lnTo>
                  <a:lnTo>
                    <a:pt x="226529" y="115569"/>
                  </a:lnTo>
                  <a:lnTo>
                    <a:pt x="243966" y="119379"/>
                  </a:lnTo>
                  <a:lnTo>
                    <a:pt x="245237" y="119379"/>
                  </a:lnTo>
                  <a:lnTo>
                    <a:pt x="245872" y="120649"/>
                  </a:lnTo>
                  <a:lnTo>
                    <a:pt x="246380" y="120649"/>
                  </a:lnTo>
                  <a:lnTo>
                    <a:pt x="247015" y="121919"/>
                  </a:lnTo>
                  <a:lnTo>
                    <a:pt x="251968" y="138429"/>
                  </a:lnTo>
                  <a:lnTo>
                    <a:pt x="252984" y="140969"/>
                  </a:lnTo>
                  <a:lnTo>
                    <a:pt x="253365" y="142239"/>
                  </a:lnTo>
                  <a:lnTo>
                    <a:pt x="253619" y="144779"/>
                  </a:lnTo>
                  <a:lnTo>
                    <a:pt x="253365" y="147319"/>
                  </a:lnTo>
                  <a:lnTo>
                    <a:pt x="252222" y="162559"/>
                  </a:lnTo>
                  <a:lnTo>
                    <a:pt x="251968" y="165099"/>
                  </a:lnTo>
                  <a:lnTo>
                    <a:pt x="251713" y="165099"/>
                  </a:lnTo>
                  <a:lnTo>
                    <a:pt x="251206" y="166369"/>
                  </a:lnTo>
                  <a:lnTo>
                    <a:pt x="285750" y="166369"/>
                  </a:lnTo>
                  <a:lnTo>
                    <a:pt x="285750" y="95249"/>
                  </a:lnTo>
                  <a:close/>
                </a:path>
                <a:path w="285750" h="200659">
                  <a:moveTo>
                    <a:pt x="88756" y="105409"/>
                  </a:moveTo>
                  <a:lnTo>
                    <a:pt x="64973" y="105409"/>
                  </a:lnTo>
                  <a:lnTo>
                    <a:pt x="66166" y="106679"/>
                  </a:lnTo>
                  <a:lnTo>
                    <a:pt x="67360" y="106679"/>
                  </a:lnTo>
                  <a:lnTo>
                    <a:pt x="69354" y="109219"/>
                  </a:lnTo>
                  <a:lnTo>
                    <a:pt x="70548" y="113029"/>
                  </a:lnTo>
                  <a:lnTo>
                    <a:pt x="70738" y="115569"/>
                  </a:lnTo>
                  <a:lnTo>
                    <a:pt x="70548" y="116839"/>
                  </a:lnTo>
                  <a:lnTo>
                    <a:pt x="69951" y="119379"/>
                  </a:lnTo>
                  <a:lnTo>
                    <a:pt x="69354" y="120649"/>
                  </a:lnTo>
                  <a:lnTo>
                    <a:pt x="67360" y="123189"/>
                  </a:lnTo>
                  <a:lnTo>
                    <a:pt x="66166" y="124459"/>
                  </a:lnTo>
                  <a:lnTo>
                    <a:pt x="74917" y="124459"/>
                  </a:lnTo>
                  <a:lnTo>
                    <a:pt x="85648" y="114299"/>
                  </a:lnTo>
                  <a:lnTo>
                    <a:pt x="86842" y="113029"/>
                  </a:lnTo>
                  <a:lnTo>
                    <a:pt x="87439" y="113029"/>
                  </a:lnTo>
                  <a:lnTo>
                    <a:pt x="87833" y="111759"/>
                  </a:lnTo>
                  <a:lnTo>
                    <a:pt x="88226" y="109219"/>
                  </a:lnTo>
                  <a:lnTo>
                    <a:pt x="88756" y="105409"/>
                  </a:lnTo>
                  <a:close/>
                </a:path>
                <a:path w="285750" h="200659">
                  <a:moveTo>
                    <a:pt x="198513" y="59689"/>
                  </a:moveTo>
                  <a:lnTo>
                    <a:pt x="177647" y="59689"/>
                  </a:lnTo>
                  <a:lnTo>
                    <a:pt x="178638" y="60959"/>
                  </a:lnTo>
                  <a:lnTo>
                    <a:pt x="180632" y="62229"/>
                  </a:lnTo>
                  <a:lnTo>
                    <a:pt x="181622" y="63499"/>
                  </a:lnTo>
                  <a:lnTo>
                    <a:pt x="183210" y="64769"/>
                  </a:lnTo>
                  <a:lnTo>
                    <a:pt x="202488" y="113029"/>
                  </a:lnTo>
                  <a:lnTo>
                    <a:pt x="202691" y="113029"/>
                  </a:lnTo>
                  <a:lnTo>
                    <a:pt x="203885" y="114299"/>
                  </a:lnTo>
                  <a:lnTo>
                    <a:pt x="233095" y="114299"/>
                  </a:lnTo>
                  <a:lnTo>
                    <a:pt x="232092" y="113029"/>
                  </a:lnTo>
                  <a:lnTo>
                    <a:pt x="230505" y="111759"/>
                  </a:lnTo>
                  <a:lnTo>
                    <a:pt x="229908" y="110489"/>
                  </a:lnTo>
                  <a:lnTo>
                    <a:pt x="229514" y="109219"/>
                  </a:lnTo>
                  <a:lnTo>
                    <a:pt x="229311" y="106679"/>
                  </a:lnTo>
                  <a:lnTo>
                    <a:pt x="229514" y="105409"/>
                  </a:lnTo>
                  <a:lnTo>
                    <a:pt x="230111" y="102869"/>
                  </a:lnTo>
                  <a:lnTo>
                    <a:pt x="230708" y="101599"/>
                  </a:lnTo>
                  <a:lnTo>
                    <a:pt x="231698" y="99059"/>
                  </a:lnTo>
                  <a:lnTo>
                    <a:pt x="233095" y="97789"/>
                  </a:lnTo>
                  <a:lnTo>
                    <a:pt x="234276" y="96519"/>
                  </a:lnTo>
                  <a:lnTo>
                    <a:pt x="235838" y="96519"/>
                  </a:lnTo>
                  <a:lnTo>
                    <a:pt x="236728" y="95249"/>
                  </a:lnTo>
                  <a:lnTo>
                    <a:pt x="285750" y="95249"/>
                  </a:lnTo>
                  <a:lnTo>
                    <a:pt x="285750" y="86359"/>
                  </a:lnTo>
                  <a:lnTo>
                    <a:pt x="198513" y="86359"/>
                  </a:lnTo>
                  <a:lnTo>
                    <a:pt x="198513" y="59689"/>
                  </a:lnTo>
                  <a:close/>
                </a:path>
                <a:path w="285750" h="200659">
                  <a:moveTo>
                    <a:pt x="159169" y="41909"/>
                  </a:moveTo>
                  <a:lnTo>
                    <a:pt x="120027" y="41909"/>
                  </a:lnTo>
                  <a:lnTo>
                    <a:pt x="127571" y="43179"/>
                  </a:lnTo>
                  <a:lnTo>
                    <a:pt x="131749" y="43179"/>
                  </a:lnTo>
                  <a:lnTo>
                    <a:pt x="133134" y="44449"/>
                  </a:lnTo>
                  <a:lnTo>
                    <a:pt x="134327" y="45719"/>
                  </a:lnTo>
                  <a:lnTo>
                    <a:pt x="135128" y="46989"/>
                  </a:lnTo>
                  <a:lnTo>
                    <a:pt x="136321" y="49529"/>
                  </a:lnTo>
                  <a:lnTo>
                    <a:pt x="144068" y="101599"/>
                  </a:lnTo>
                  <a:lnTo>
                    <a:pt x="144272" y="102869"/>
                  </a:lnTo>
                  <a:lnTo>
                    <a:pt x="144665" y="102869"/>
                  </a:lnTo>
                  <a:lnTo>
                    <a:pt x="145059" y="101599"/>
                  </a:lnTo>
                  <a:lnTo>
                    <a:pt x="146253" y="96519"/>
                  </a:lnTo>
                  <a:lnTo>
                    <a:pt x="153009" y="67309"/>
                  </a:lnTo>
                  <a:lnTo>
                    <a:pt x="154203" y="64769"/>
                  </a:lnTo>
                  <a:lnTo>
                    <a:pt x="156184" y="62229"/>
                  </a:lnTo>
                  <a:lnTo>
                    <a:pt x="157187" y="62229"/>
                  </a:lnTo>
                  <a:lnTo>
                    <a:pt x="159169" y="60959"/>
                  </a:lnTo>
                  <a:lnTo>
                    <a:pt x="160159" y="60959"/>
                  </a:lnTo>
                  <a:lnTo>
                    <a:pt x="167512" y="59689"/>
                  </a:lnTo>
                  <a:lnTo>
                    <a:pt x="198513" y="59689"/>
                  </a:lnTo>
                  <a:lnTo>
                    <a:pt x="198513" y="58419"/>
                  </a:lnTo>
                  <a:lnTo>
                    <a:pt x="167512" y="58419"/>
                  </a:lnTo>
                  <a:lnTo>
                    <a:pt x="166128" y="57149"/>
                  </a:lnTo>
                  <a:lnTo>
                    <a:pt x="164731" y="57149"/>
                  </a:lnTo>
                  <a:lnTo>
                    <a:pt x="163347" y="55879"/>
                  </a:lnTo>
                  <a:lnTo>
                    <a:pt x="161747" y="54609"/>
                  </a:lnTo>
                  <a:lnTo>
                    <a:pt x="160566" y="53339"/>
                  </a:lnTo>
                  <a:lnTo>
                    <a:pt x="159562" y="50799"/>
                  </a:lnTo>
                  <a:lnTo>
                    <a:pt x="159169" y="49529"/>
                  </a:lnTo>
                  <a:lnTo>
                    <a:pt x="158572" y="45719"/>
                  </a:lnTo>
                  <a:lnTo>
                    <a:pt x="158775" y="43179"/>
                  </a:lnTo>
                  <a:lnTo>
                    <a:pt x="159169" y="41909"/>
                  </a:lnTo>
                  <a:close/>
                </a:path>
                <a:path w="285750" h="200659">
                  <a:moveTo>
                    <a:pt x="198513" y="34289"/>
                  </a:moveTo>
                  <a:lnTo>
                    <a:pt x="168313" y="34289"/>
                  </a:lnTo>
                  <a:lnTo>
                    <a:pt x="171488" y="36829"/>
                  </a:lnTo>
                  <a:lnTo>
                    <a:pt x="173875" y="39369"/>
                  </a:lnTo>
                  <a:lnTo>
                    <a:pt x="174866" y="41909"/>
                  </a:lnTo>
                  <a:lnTo>
                    <a:pt x="175259" y="44449"/>
                  </a:lnTo>
                  <a:lnTo>
                    <a:pt x="175361" y="48259"/>
                  </a:lnTo>
                  <a:lnTo>
                    <a:pt x="175259" y="49529"/>
                  </a:lnTo>
                  <a:lnTo>
                    <a:pt x="174472" y="50799"/>
                  </a:lnTo>
                  <a:lnTo>
                    <a:pt x="173672" y="53339"/>
                  </a:lnTo>
                  <a:lnTo>
                    <a:pt x="172681" y="54609"/>
                  </a:lnTo>
                  <a:lnTo>
                    <a:pt x="171488" y="55879"/>
                  </a:lnTo>
                  <a:lnTo>
                    <a:pt x="170103" y="57149"/>
                  </a:lnTo>
                  <a:lnTo>
                    <a:pt x="168706" y="57149"/>
                  </a:lnTo>
                  <a:lnTo>
                    <a:pt x="167512" y="58419"/>
                  </a:lnTo>
                  <a:lnTo>
                    <a:pt x="198513" y="58419"/>
                  </a:lnTo>
                  <a:lnTo>
                    <a:pt x="198513" y="34289"/>
                  </a:lnTo>
                  <a:close/>
                </a:path>
                <a:path w="285750" h="200659">
                  <a:moveTo>
                    <a:pt x="198513" y="11429"/>
                  </a:moveTo>
                  <a:lnTo>
                    <a:pt x="119430" y="11429"/>
                  </a:lnTo>
                  <a:lnTo>
                    <a:pt x="121412" y="12699"/>
                  </a:lnTo>
                  <a:lnTo>
                    <a:pt x="122212" y="13969"/>
                  </a:lnTo>
                  <a:lnTo>
                    <a:pt x="123596" y="15239"/>
                  </a:lnTo>
                  <a:lnTo>
                    <a:pt x="124599" y="17779"/>
                  </a:lnTo>
                  <a:lnTo>
                    <a:pt x="125387" y="20319"/>
                  </a:lnTo>
                  <a:lnTo>
                    <a:pt x="126187" y="21589"/>
                  </a:lnTo>
                  <a:lnTo>
                    <a:pt x="126187" y="25399"/>
                  </a:lnTo>
                  <a:lnTo>
                    <a:pt x="125780" y="27939"/>
                  </a:lnTo>
                  <a:lnTo>
                    <a:pt x="124790" y="30479"/>
                  </a:lnTo>
                  <a:lnTo>
                    <a:pt x="124002" y="33019"/>
                  </a:lnTo>
                  <a:lnTo>
                    <a:pt x="122605" y="34289"/>
                  </a:lnTo>
                  <a:lnTo>
                    <a:pt x="121018" y="36829"/>
                  </a:lnTo>
                  <a:lnTo>
                    <a:pt x="120218" y="36829"/>
                  </a:lnTo>
                  <a:lnTo>
                    <a:pt x="119227" y="38099"/>
                  </a:lnTo>
                  <a:lnTo>
                    <a:pt x="160756" y="38099"/>
                  </a:lnTo>
                  <a:lnTo>
                    <a:pt x="161747" y="36829"/>
                  </a:lnTo>
                  <a:lnTo>
                    <a:pt x="163144" y="35559"/>
                  </a:lnTo>
                  <a:lnTo>
                    <a:pt x="163944" y="34289"/>
                  </a:lnTo>
                  <a:lnTo>
                    <a:pt x="198513" y="34289"/>
                  </a:lnTo>
                  <a:lnTo>
                    <a:pt x="198513" y="1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2" name="bk object 36"/>
            <p:cNvSpPr/>
            <p:nvPr/>
          </p:nvSpPr>
          <p:spPr>
            <a:xfrm>
              <a:off x="1112837" y="6602412"/>
              <a:ext cx="146050" cy="146050"/>
            </a:xfrm>
            <a:custGeom>
              <a:avLst/>
              <a:gdLst/>
              <a:ahLst/>
              <a:cxnLst/>
              <a:rect l="l" t="t" r="r" b="b"/>
              <a:pathLst>
                <a:path w="146050" h="146050">
                  <a:moveTo>
                    <a:pt x="23228" y="4597"/>
                  </a:moveTo>
                  <a:lnTo>
                    <a:pt x="22834" y="5003"/>
                  </a:lnTo>
                  <a:lnTo>
                    <a:pt x="22440" y="6007"/>
                  </a:lnTo>
                  <a:lnTo>
                    <a:pt x="13722" y="39217"/>
                  </a:lnTo>
                  <a:lnTo>
                    <a:pt x="13385" y="40411"/>
                  </a:lnTo>
                  <a:lnTo>
                    <a:pt x="12788" y="41617"/>
                  </a:lnTo>
                  <a:lnTo>
                    <a:pt x="11417" y="43814"/>
                  </a:lnTo>
                  <a:lnTo>
                    <a:pt x="990" y="56819"/>
                  </a:lnTo>
                  <a:lnTo>
                    <a:pt x="203" y="58013"/>
                  </a:lnTo>
                  <a:lnTo>
                    <a:pt x="0" y="59220"/>
                  </a:lnTo>
                  <a:lnTo>
                    <a:pt x="0" y="60426"/>
                  </a:lnTo>
                  <a:lnTo>
                    <a:pt x="9448" y="125437"/>
                  </a:lnTo>
                  <a:lnTo>
                    <a:pt x="10033" y="125437"/>
                  </a:lnTo>
                  <a:lnTo>
                    <a:pt x="10033" y="146050"/>
                  </a:lnTo>
                  <a:lnTo>
                    <a:pt x="119875" y="146050"/>
                  </a:lnTo>
                  <a:lnTo>
                    <a:pt x="119875" y="137046"/>
                  </a:lnTo>
                  <a:lnTo>
                    <a:pt x="51765" y="137046"/>
                  </a:lnTo>
                  <a:lnTo>
                    <a:pt x="50461" y="126238"/>
                  </a:lnTo>
                  <a:lnTo>
                    <a:pt x="32080" y="126238"/>
                  </a:lnTo>
                  <a:lnTo>
                    <a:pt x="26174" y="126047"/>
                  </a:lnTo>
                  <a:lnTo>
                    <a:pt x="23621" y="6400"/>
                  </a:lnTo>
                  <a:lnTo>
                    <a:pt x="23418" y="5003"/>
                  </a:lnTo>
                  <a:lnTo>
                    <a:pt x="23418" y="4800"/>
                  </a:lnTo>
                  <a:lnTo>
                    <a:pt x="23228" y="4597"/>
                  </a:lnTo>
                  <a:close/>
                </a:path>
                <a:path w="146050" h="146050">
                  <a:moveTo>
                    <a:pt x="54127" y="0"/>
                  </a:moveTo>
                  <a:lnTo>
                    <a:pt x="54052" y="6400"/>
                  </a:lnTo>
                  <a:lnTo>
                    <a:pt x="58267" y="137046"/>
                  </a:lnTo>
                  <a:lnTo>
                    <a:pt x="84239" y="137046"/>
                  </a:lnTo>
                  <a:lnTo>
                    <a:pt x="79133" y="72224"/>
                  </a:lnTo>
                  <a:lnTo>
                    <a:pt x="78548" y="42418"/>
                  </a:lnTo>
                  <a:lnTo>
                    <a:pt x="64173" y="42418"/>
                  </a:lnTo>
                  <a:lnTo>
                    <a:pt x="63576" y="42011"/>
                  </a:lnTo>
                  <a:lnTo>
                    <a:pt x="63385" y="41617"/>
                  </a:lnTo>
                  <a:lnTo>
                    <a:pt x="54521" y="1206"/>
                  </a:lnTo>
                  <a:lnTo>
                    <a:pt x="54127" y="0"/>
                  </a:lnTo>
                  <a:close/>
                </a:path>
                <a:path w="146050" h="146050">
                  <a:moveTo>
                    <a:pt x="92316" y="68427"/>
                  </a:moveTo>
                  <a:lnTo>
                    <a:pt x="91922" y="68427"/>
                  </a:lnTo>
                  <a:lnTo>
                    <a:pt x="91719" y="69024"/>
                  </a:lnTo>
                  <a:lnTo>
                    <a:pt x="91528" y="70218"/>
                  </a:lnTo>
                  <a:lnTo>
                    <a:pt x="91315" y="72224"/>
                  </a:lnTo>
                  <a:lnTo>
                    <a:pt x="87985" y="137046"/>
                  </a:lnTo>
                  <a:lnTo>
                    <a:pt x="119875" y="137046"/>
                  </a:lnTo>
                  <a:lnTo>
                    <a:pt x="119875" y="125844"/>
                  </a:lnTo>
                  <a:lnTo>
                    <a:pt x="99796" y="125844"/>
                  </a:lnTo>
                  <a:lnTo>
                    <a:pt x="99570" y="124244"/>
                  </a:lnTo>
                  <a:lnTo>
                    <a:pt x="96443" y="96227"/>
                  </a:lnTo>
                  <a:lnTo>
                    <a:pt x="93294" y="71818"/>
                  </a:lnTo>
                  <a:lnTo>
                    <a:pt x="92900" y="69418"/>
                  </a:lnTo>
                  <a:lnTo>
                    <a:pt x="92506" y="68618"/>
                  </a:lnTo>
                  <a:lnTo>
                    <a:pt x="92316" y="68427"/>
                  </a:lnTo>
                  <a:close/>
                </a:path>
                <a:path w="146050" h="146050">
                  <a:moveTo>
                    <a:pt x="40157" y="43421"/>
                  </a:moveTo>
                  <a:lnTo>
                    <a:pt x="39954" y="43421"/>
                  </a:lnTo>
                  <a:lnTo>
                    <a:pt x="39763" y="43611"/>
                  </a:lnTo>
                  <a:lnTo>
                    <a:pt x="39560" y="44018"/>
                  </a:lnTo>
                  <a:lnTo>
                    <a:pt x="39369" y="45211"/>
                  </a:lnTo>
                  <a:lnTo>
                    <a:pt x="32283" y="124244"/>
                  </a:lnTo>
                  <a:lnTo>
                    <a:pt x="32080" y="126238"/>
                  </a:lnTo>
                  <a:lnTo>
                    <a:pt x="50461" y="126238"/>
                  </a:lnTo>
                  <a:lnTo>
                    <a:pt x="40741" y="45618"/>
                  </a:lnTo>
                  <a:lnTo>
                    <a:pt x="40551" y="44411"/>
                  </a:lnTo>
                  <a:lnTo>
                    <a:pt x="40347" y="43814"/>
                  </a:lnTo>
                  <a:lnTo>
                    <a:pt x="40157" y="43421"/>
                  </a:lnTo>
                  <a:close/>
                </a:path>
                <a:path w="146050" h="146050">
                  <a:moveTo>
                    <a:pt x="105498" y="11404"/>
                  </a:moveTo>
                  <a:lnTo>
                    <a:pt x="105308" y="14401"/>
                  </a:lnTo>
                  <a:lnTo>
                    <a:pt x="105117" y="20802"/>
                  </a:lnTo>
                  <a:lnTo>
                    <a:pt x="104958" y="36817"/>
                  </a:lnTo>
                  <a:lnTo>
                    <a:pt x="104868" y="72224"/>
                  </a:lnTo>
                  <a:lnTo>
                    <a:pt x="103136" y="124244"/>
                  </a:lnTo>
                  <a:lnTo>
                    <a:pt x="103136" y="125844"/>
                  </a:lnTo>
                  <a:lnTo>
                    <a:pt x="119875" y="125844"/>
                  </a:lnTo>
                  <a:lnTo>
                    <a:pt x="119875" y="125437"/>
                  </a:lnTo>
                  <a:lnTo>
                    <a:pt x="146050" y="125437"/>
                  </a:lnTo>
                  <a:lnTo>
                    <a:pt x="142506" y="50012"/>
                  </a:lnTo>
                  <a:lnTo>
                    <a:pt x="122821" y="41211"/>
                  </a:lnTo>
                  <a:lnTo>
                    <a:pt x="121843" y="40817"/>
                  </a:lnTo>
                  <a:lnTo>
                    <a:pt x="112191" y="23812"/>
                  </a:lnTo>
                  <a:lnTo>
                    <a:pt x="107861" y="15201"/>
                  </a:lnTo>
                  <a:lnTo>
                    <a:pt x="106286" y="12204"/>
                  </a:lnTo>
                  <a:lnTo>
                    <a:pt x="105892" y="11607"/>
                  </a:lnTo>
                  <a:lnTo>
                    <a:pt x="105498" y="11404"/>
                  </a:lnTo>
                  <a:close/>
                </a:path>
                <a:path w="146050" h="146050">
                  <a:moveTo>
                    <a:pt x="77749" y="11798"/>
                  </a:moveTo>
                  <a:lnTo>
                    <a:pt x="77558" y="11798"/>
                  </a:lnTo>
                  <a:lnTo>
                    <a:pt x="76962" y="12598"/>
                  </a:lnTo>
                  <a:lnTo>
                    <a:pt x="75387" y="16002"/>
                  </a:lnTo>
                  <a:lnTo>
                    <a:pt x="73418" y="20802"/>
                  </a:lnTo>
                  <a:lnTo>
                    <a:pt x="71056" y="26212"/>
                  </a:lnTo>
                  <a:lnTo>
                    <a:pt x="66928" y="36817"/>
                  </a:lnTo>
                  <a:lnTo>
                    <a:pt x="65150" y="41617"/>
                  </a:lnTo>
                  <a:lnTo>
                    <a:pt x="64566" y="42214"/>
                  </a:lnTo>
                  <a:lnTo>
                    <a:pt x="64173" y="42418"/>
                  </a:lnTo>
                  <a:lnTo>
                    <a:pt x="78548" y="42418"/>
                  </a:lnTo>
                  <a:lnTo>
                    <a:pt x="78115" y="20802"/>
                  </a:lnTo>
                  <a:lnTo>
                    <a:pt x="77925" y="14401"/>
                  </a:lnTo>
                  <a:lnTo>
                    <a:pt x="77749" y="117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3" name="bk object 37"/>
            <p:cNvSpPr/>
            <p:nvPr/>
          </p:nvSpPr>
          <p:spPr>
            <a:xfrm>
              <a:off x="1122362" y="676354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8731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4" name="bk object 38"/>
            <p:cNvSpPr/>
            <p:nvPr/>
          </p:nvSpPr>
          <p:spPr>
            <a:xfrm>
              <a:off x="1122362" y="6789737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1397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  <p:sp>
          <p:nvSpPr>
            <p:cNvPr id="65" name="bk object 39"/>
            <p:cNvSpPr/>
            <p:nvPr/>
          </p:nvSpPr>
          <p:spPr>
            <a:xfrm>
              <a:off x="1122362" y="6813548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0" y="0"/>
                  </a:moveTo>
                  <a:lnTo>
                    <a:pt x="111125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9465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Culture: Foundation for the Learning System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828800" y="4114800"/>
            <a:ext cx="8534400" cy="252984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Patient Safety Forum</a:t>
            </a:r>
          </a:p>
          <a:p>
            <a:r>
              <a:rPr lang="en-US" dirty="0" smtClean="0"/>
              <a:t>March 30, </a:t>
            </a:r>
            <a:r>
              <a:rPr lang="en-US" dirty="0" smtClean="0"/>
              <a:t>2017</a:t>
            </a:r>
          </a:p>
          <a:p>
            <a:endParaRPr lang="en-US" dirty="0"/>
          </a:p>
          <a:p>
            <a:r>
              <a:rPr lang="en-US" sz="1900" dirty="0" smtClean="0"/>
              <a:t>Doug Salvador MD, MPH</a:t>
            </a:r>
          </a:p>
          <a:p>
            <a:r>
              <a:rPr lang="en-US" sz="1900" dirty="0"/>
              <a:t>Vice President, Medical Affairs</a:t>
            </a:r>
          </a:p>
          <a:p>
            <a:r>
              <a:rPr lang="en-US" sz="1900" dirty="0"/>
              <a:t>Baystate Medical </a:t>
            </a:r>
            <a:r>
              <a:rPr lang="en-US" sz="1900" dirty="0" smtClean="0"/>
              <a:t>Center</a:t>
            </a:r>
            <a:endParaRPr lang="en-US" sz="1900" dirty="0" smtClean="0"/>
          </a:p>
          <a:p>
            <a:r>
              <a:rPr lang="en-US" sz="1900" dirty="0"/>
              <a:t>doug.salvadorMD@baystatehealth.org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055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Framework for Clinical </a:t>
            </a:r>
            <a:r>
              <a:rPr lang="en-US" dirty="0" smtClean="0"/>
              <a:t>Excellence</a:t>
            </a:r>
            <a:br>
              <a:rPr lang="en-US" dirty="0" smtClean="0"/>
            </a:br>
            <a:r>
              <a:rPr lang="en-US" sz="2200" dirty="0"/>
              <a:t>Patient Safety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981200" y="1520228"/>
            <a:ext cx="8229600" cy="4648200"/>
            <a:chOff x="457200" y="1520228"/>
            <a:chExt cx="8229600" cy="4648200"/>
          </a:xfrm>
        </p:grpSpPr>
        <p:pic>
          <p:nvPicPr>
            <p:cNvPr id="34" name="Picture Placeholder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520228"/>
              <a:ext cx="8229600" cy="46482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411557" y="3967776"/>
              <a:ext cx="12442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chemeClr val="bg1"/>
                  </a:solidFill>
                </a:rPr>
                <a:t>Transparency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07575" y="2901733"/>
              <a:ext cx="9291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</a:rPr>
                <a:t>Leadership</a:t>
              </a:r>
              <a:endParaRPr 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40629" y="2165152"/>
              <a:ext cx="11739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</a:rPr>
                <a:t>Psychological Safety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72233" y="4061443"/>
              <a:ext cx="960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</a:rPr>
                <a:t>Negotiation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36811" y="3017056"/>
              <a:ext cx="15250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chemeClr val="bg1"/>
                  </a:solidFill>
                </a:rPr>
                <a:t>Teamwork &amp; </a:t>
              </a:r>
            </a:p>
            <a:p>
              <a:pPr marL="119063"/>
              <a:r>
                <a:rPr lang="en-US" sz="1100" b="1" dirty="0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36762" y="2206717"/>
              <a:ext cx="11933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</a:rPr>
                <a:t>Accountability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19845" y="4956164"/>
              <a:ext cx="9291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</a:rPr>
                <a:t>Reliability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49926" y="5083615"/>
              <a:ext cx="1265811" cy="8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800"/>
                </a:spcBef>
              </a:pPr>
              <a:r>
                <a:rPr lang="en-US" sz="1100" b="1" dirty="0">
                  <a:solidFill>
                    <a:schemeClr val="bg1"/>
                  </a:solidFill>
                </a:rPr>
                <a:t>Improvement </a:t>
              </a:r>
            </a:p>
            <a:p>
              <a:pPr algn="ctr">
                <a:spcBef>
                  <a:spcPts val="800"/>
                </a:spcBef>
              </a:pPr>
              <a:r>
                <a:rPr lang="en-US" sz="1100" b="1" dirty="0">
                  <a:solidFill>
                    <a:schemeClr val="bg1"/>
                  </a:solidFill>
                </a:rPr>
                <a:t>&amp; </a:t>
              </a:r>
            </a:p>
            <a:p>
              <a:pPr marL="119063" algn="ctr">
                <a:spcBef>
                  <a:spcPts val="800"/>
                </a:spcBef>
              </a:pPr>
              <a:r>
                <a:rPr lang="en-US" sz="1100" b="1" dirty="0">
                  <a:solidFill>
                    <a:schemeClr val="bg1"/>
                  </a:solidFill>
                </a:rPr>
                <a:t>Measurement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39715" y="4943788"/>
              <a:ext cx="101267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</a:rPr>
                <a:t>Continuous Learning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93503" y="3606998"/>
              <a:ext cx="158826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/>
                <a:t>Engagement of Patients &amp; Family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524000" y="5313416"/>
            <a:ext cx="229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Learning System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4147" y="1926625"/>
            <a:ext cx="2046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87722"/>
                </a:solidFill>
              </a:rPr>
              <a:t>Culture</a:t>
            </a:r>
          </a:p>
        </p:txBody>
      </p:sp>
      <p:cxnSp>
        <p:nvCxnSpPr>
          <p:cNvPr id="19" name="Straight Connector 18"/>
          <p:cNvCxnSpPr>
            <a:endCxn id="16" idx="3"/>
          </p:cNvCxnSpPr>
          <p:nvPr/>
        </p:nvCxnSpPr>
        <p:spPr>
          <a:xfrm flipH="1">
            <a:off x="3819144" y="5153892"/>
            <a:ext cx="448056" cy="3441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7" idx="1"/>
          </p:cNvCxnSpPr>
          <p:nvPr/>
        </p:nvCxnSpPr>
        <p:spPr>
          <a:xfrm flipH="1">
            <a:off x="7888955" y="2111292"/>
            <a:ext cx="335192" cy="274761"/>
          </a:xfrm>
          <a:prstGeom prst="line">
            <a:avLst/>
          </a:prstGeom>
          <a:ln w="19050">
            <a:solidFill>
              <a:srgbClr val="E877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056551" y="6405868"/>
            <a:ext cx="14189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576"/>
              </a:spcBef>
            </a:pPr>
            <a:r>
              <a:rPr lang="en-US" sz="1000" dirty="0"/>
              <a:t>©  IHI and Allan Frankel</a:t>
            </a:r>
          </a:p>
        </p:txBody>
      </p:sp>
    </p:spTree>
    <p:extLst>
      <p:ext uri="{BB962C8B-B14F-4D97-AF65-F5344CB8AC3E}">
        <p14:creationId xmlns:p14="http://schemas.microsoft.com/office/powerpoint/2010/main" val="249662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6038"/>
            <a:ext cx="9144000" cy="1096962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effectLst/>
              </a:rPr>
              <a:t>Baystate Health Management &amp; Improvement System</a:t>
            </a:r>
            <a:endParaRPr lang="en-US" b="1" i="1" dirty="0">
              <a:effectLst/>
            </a:endParaRPr>
          </a:p>
        </p:txBody>
      </p:sp>
      <p:pic>
        <p:nvPicPr>
          <p:cNvPr id="4" name="Picture 2" descr="BHMIS circ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3" y="1524000"/>
            <a:ext cx="6305890" cy="4545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130" y="1318593"/>
            <a:ext cx="3505200" cy="504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01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67247" y="1236372"/>
            <a:ext cx="8305800" cy="5177307"/>
          </a:xfrm>
        </p:spPr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Teamwork </a:t>
            </a:r>
          </a:p>
          <a:p>
            <a:pPr lvl="1"/>
            <a:r>
              <a:rPr lang="en-US" dirty="0" smtClean="0"/>
              <a:t>39% say it is difficult to speak up with a problem about patient care</a:t>
            </a:r>
          </a:p>
          <a:p>
            <a:pPr lvl="1"/>
            <a:r>
              <a:rPr lang="en-US" dirty="0" smtClean="0"/>
              <a:t>42% say disagreements are resolved appropriately</a:t>
            </a:r>
          </a:p>
          <a:p>
            <a:pPr lvl="1"/>
            <a:r>
              <a:rPr lang="en-US" dirty="0" smtClean="0"/>
              <a:t>66% say dealing with difficult colleagues is consistently a challenging part of my job</a:t>
            </a:r>
          </a:p>
          <a:p>
            <a:r>
              <a:rPr lang="en-US" sz="3800" dirty="0" smtClean="0"/>
              <a:t>Safety</a:t>
            </a:r>
          </a:p>
          <a:p>
            <a:pPr lvl="1"/>
            <a:r>
              <a:rPr lang="en-US" dirty="0" smtClean="0"/>
              <a:t>47% say my suggestions about quality would be acted on</a:t>
            </a:r>
          </a:p>
          <a:p>
            <a:pPr lvl="1"/>
            <a:r>
              <a:rPr lang="en-US" dirty="0" smtClean="0"/>
              <a:t>41% say the values of leadership are the same as the values that people in this work setting think are important</a:t>
            </a:r>
          </a:p>
          <a:p>
            <a:endParaRPr lang="en-US" dirty="0" smtClean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823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BHMIS FRAMEWORK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4038600" cy="4525963"/>
          </a:xfrm>
          <a:solidFill>
            <a:srgbClr val="0070C0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CULTURE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Leadership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Psychological Safety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Teamwork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Accountability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Content Placeholder 9"/>
          <p:cNvSpPr txBox="1">
            <a:spLocks/>
          </p:cNvSpPr>
          <p:nvPr/>
        </p:nvSpPr>
        <p:spPr>
          <a:xfrm>
            <a:off x="6172200" y="1600201"/>
            <a:ext cx="4038600" cy="45259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solidFill>
                  <a:prstClr val="white"/>
                </a:solidFill>
              </a:rPr>
              <a:t>LEARNING</a:t>
            </a:r>
          </a:p>
          <a:p>
            <a:r>
              <a:rPr lang="en-US" b="1">
                <a:solidFill>
                  <a:prstClr val="white"/>
                </a:solidFill>
              </a:rPr>
              <a:t>Transparency</a:t>
            </a:r>
          </a:p>
          <a:p>
            <a:r>
              <a:rPr lang="en-US" b="1">
                <a:solidFill>
                  <a:prstClr val="white"/>
                </a:solidFill>
              </a:rPr>
              <a:t>Measurement</a:t>
            </a:r>
          </a:p>
          <a:p>
            <a:r>
              <a:rPr lang="en-US" b="1">
                <a:solidFill>
                  <a:prstClr val="white"/>
                </a:solidFill>
              </a:rPr>
              <a:t>Improvement</a:t>
            </a:r>
          </a:p>
          <a:p>
            <a:r>
              <a:rPr lang="en-US" b="1">
                <a:solidFill>
                  <a:prstClr val="white"/>
                </a:solidFill>
              </a:rPr>
              <a:t>Reliability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828800" y="2667000"/>
            <a:ext cx="4343400" cy="8382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11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16" y="-1"/>
            <a:ext cx="10394197" cy="6478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77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832344" y="1018304"/>
            <a:ext cx="5390781" cy="190195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8600">
              <a:lnSpc>
                <a:spcPts val="3100"/>
              </a:lnSpc>
              <a:defRPr/>
            </a:pPr>
            <a:r>
              <a:rPr lang="en-US" sz="2200" b="1" dirty="0">
                <a:solidFill>
                  <a:srgbClr val="2D637E"/>
                </a:solidFill>
                <a:ea typeface="ＭＳ Ｐゴシック" pitchFamily="34" charset="-128"/>
              </a:rPr>
              <a:t>We are our own image consultants and best image protectors</a:t>
            </a:r>
          </a:p>
        </p:txBody>
      </p:sp>
      <p:sp>
        <p:nvSpPr>
          <p:cNvPr id="107525" name="TextBox 6"/>
          <p:cNvSpPr txBox="1">
            <a:spLocks noChangeArrowheads="1"/>
          </p:cNvSpPr>
          <p:nvPr/>
        </p:nvSpPr>
        <p:spPr bwMode="auto">
          <a:xfrm>
            <a:off x="2133600" y="6158354"/>
            <a:ext cx="19827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Verdana" pitchFamily="34" charset="0"/>
              </a:rPr>
              <a:t>Source: Amy Edmondson</a:t>
            </a:r>
          </a:p>
        </p:txBody>
      </p:sp>
      <p:sp>
        <p:nvSpPr>
          <p:cNvPr id="107530" name="Rectangle 13"/>
          <p:cNvSpPr>
            <a:spLocks noChangeArrowheads="1"/>
          </p:cNvSpPr>
          <p:nvPr/>
        </p:nvSpPr>
        <p:spPr bwMode="auto">
          <a:xfrm>
            <a:off x="1835150" y="2913063"/>
            <a:ext cx="81168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</a:rPr>
              <a:t>To protect one’s image, if you don’t want to look:</a:t>
            </a:r>
          </a:p>
        </p:txBody>
      </p:sp>
      <p:pic>
        <p:nvPicPr>
          <p:cNvPr id="107535" name="Picture 24" descr="shutterstock_45157210.jpg"/>
          <p:cNvPicPr>
            <a:picLocks noChangeAspect="1"/>
          </p:cNvPicPr>
          <p:nvPr/>
        </p:nvPicPr>
        <p:blipFill>
          <a:blip r:embed="rId3"/>
          <a:srcRect t="4968" b="7103"/>
          <a:stretch>
            <a:fillRect/>
          </a:stretch>
        </p:blipFill>
        <p:spPr bwMode="auto">
          <a:xfrm>
            <a:off x="7223051" y="1018304"/>
            <a:ext cx="3090604" cy="190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ight Arrow 18"/>
          <p:cNvSpPr/>
          <p:nvPr/>
        </p:nvSpPr>
        <p:spPr>
          <a:xfrm>
            <a:off x="1933576" y="3299635"/>
            <a:ext cx="3567113" cy="685800"/>
          </a:xfrm>
          <a:prstGeom prst="rightArrow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ea typeface="ＭＳ Ｐゴシック" pitchFamily="34" charset="-128"/>
              </a:rPr>
              <a:t>STUPID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1933576" y="3944689"/>
            <a:ext cx="3567113" cy="685800"/>
          </a:xfrm>
          <a:prstGeom prst="rightArrow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ea typeface="ＭＳ Ｐゴシック" pitchFamily="34" charset="-128"/>
              </a:rPr>
              <a:t>INCOMPETENT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1933576" y="4589743"/>
            <a:ext cx="3567113" cy="685800"/>
          </a:xfrm>
          <a:prstGeom prst="rightArrow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ea typeface="ＭＳ Ｐゴシック" pitchFamily="34" charset="-128"/>
              </a:rPr>
              <a:t>NEGATIVE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1930401" y="5234798"/>
            <a:ext cx="3567113" cy="685800"/>
          </a:xfrm>
          <a:prstGeom prst="rightArrow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ea typeface="ＭＳ Ｐゴシック" pitchFamily="34" charset="-128"/>
              </a:rPr>
              <a:t>DISRUPTIVE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56263" y="3368693"/>
            <a:ext cx="4614862" cy="54768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anchor="ctr"/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ea typeface="ＭＳ Ｐゴシック" pitchFamily="34" charset="-128"/>
              </a:rPr>
              <a:t>Don’t ask questions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56263" y="4012953"/>
            <a:ext cx="4614862" cy="54768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anchor="ctr"/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ea typeface="ＭＳ Ｐゴシック" pitchFamily="34" charset="-128"/>
              </a:rPr>
              <a:t>Don’t ask for feedback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56263" y="4657213"/>
            <a:ext cx="4614862" cy="54927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anchor="ctr"/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ea typeface="ＭＳ Ｐゴシック" pitchFamily="34" charset="-128"/>
              </a:rPr>
              <a:t>Don’t be doubtful or criticize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56263" y="5303062"/>
            <a:ext cx="4614862" cy="54927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anchor="ctr"/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ea typeface="ＭＳ Ｐゴシック" pitchFamily="34" charset="-128"/>
              </a:rPr>
              <a:t>Don’t suggest anything innovative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981200" y="274429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i="0" kern="1200" spc="-100" baseline="0">
                <a:solidFill>
                  <a:schemeClr val="accent1">
                    <a:lumMod val="75000"/>
                  </a:schemeClr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en-US" dirty="0">
                <a:solidFill>
                  <a:srgbClr val="009EC2"/>
                </a:solidFill>
                <a:latin typeface="Arial" pitchFamily="34" charset="0"/>
                <a:cs typeface="Arial" pitchFamily="34" charset="0"/>
              </a:rPr>
              <a:t>Psychological Safety </a:t>
            </a:r>
          </a:p>
        </p:txBody>
      </p:sp>
    </p:spTree>
    <p:extLst>
      <p:ext uri="{BB962C8B-B14F-4D97-AF65-F5344CB8AC3E}">
        <p14:creationId xmlns:p14="http://schemas.microsoft.com/office/powerpoint/2010/main" val="25821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lum contrast="-2000"/>
            <a:alphaModFix amt="63000"/>
          </a:blip>
          <a:srcRect/>
          <a:stretch>
            <a:fillRect/>
          </a:stretch>
        </p:blipFill>
        <p:spPr bwMode="auto">
          <a:xfrm>
            <a:off x="1524003" y="0"/>
            <a:ext cx="9093013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2238376" y="228600"/>
            <a:ext cx="8143875" cy="803672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Psychological Safety 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idx="1"/>
          </p:nvPr>
        </p:nvSpPr>
        <p:spPr>
          <a:xfrm>
            <a:off x="1828801" y="1285876"/>
            <a:ext cx="8418389" cy="3743325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pitchFamily="34" charset="-128"/>
              </a:rPr>
              <a:t>Psychological safety is a belief that one will not be punished or humiliated for speaking up with ideas, questions, concerns, or mistakes.</a:t>
            </a:r>
          </a:p>
          <a:p>
            <a:pPr eaLnBrk="1" hangingPunct="1"/>
            <a:r>
              <a:rPr lang="en-US" altLang="en-US" sz="2400" dirty="0">
                <a:ea typeface="ＭＳ Ｐゴシック" pitchFamily="34" charset="-128"/>
              </a:rPr>
              <a:t>A shared sense of psychological safety is a critical input to an effective learning system.</a:t>
            </a:r>
          </a:p>
          <a:p>
            <a:r>
              <a:rPr lang="en-US" altLang="en-US" sz="2500" dirty="0">
                <a:ea typeface="ＭＳ Ｐゴシック" pitchFamily="34" charset="-128"/>
              </a:rPr>
              <a:t>Allows cross-disciplinary teams to overcome inhibiting effects of status differences</a:t>
            </a:r>
          </a:p>
          <a:p>
            <a:r>
              <a:rPr lang="en-US" altLang="en-US" sz="2500" dirty="0">
                <a:ea typeface="ＭＳ Ｐゴシック" pitchFamily="34" charset="-128"/>
              </a:rPr>
              <a:t>Psychological safety predicts engagement in quality improvement work</a:t>
            </a:r>
            <a:endParaRPr lang="en-US" altLang="en-US" sz="2400" dirty="0">
              <a:ea typeface="ＭＳ Ｐゴシック" pitchFamily="34" charset="-128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2819400" y="5364779"/>
            <a:ext cx="7620000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5" tIns="45713" rIns="91425" bIns="45713" anchor="ctr">
            <a:spAutoFit/>
          </a:bodyPr>
          <a:lstStyle/>
          <a:p>
            <a:r>
              <a:rPr lang="en-US" altLang="en-US" sz="1600" dirty="0">
                <a:solidFill>
                  <a:srgbClr val="000000"/>
                </a:solidFill>
              </a:rPr>
              <a:t>Psychological Safety and Learning Behavior in Work Teams. </a:t>
            </a:r>
            <a:r>
              <a:rPr lang="en-US" altLang="en-US" sz="1600" i="1" dirty="0">
                <a:solidFill>
                  <a:srgbClr val="000000"/>
                </a:solidFill>
              </a:rPr>
              <a:t>Administrative Science Quarterly</a:t>
            </a:r>
            <a:r>
              <a:rPr lang="en-US" altLang="en-US" sz="1600" dirty="0">
                <a:solidFill>
                  <a:srgbClr val="000000"/>
                </a:solidFill>
              </a:rPr>
              <a:t>, Vol. 44, No. 2 (Jun., 1999), pp. 350-383, Amy Edmondson </a:t>
            </a:r>
          </a:p>
        </p:txBody>
      </p:sp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5531" y="4971247"/>
            <a:ext cx="1105049" cy="1371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9" name="TextBox 5"/>
          <p:cNvSpPr txBox="1">
            <a:spLocks noChangeArrowheads="1"/>
          </p:cNvSpPr>
          <p:nvPr/>
        </p:nvSpPr>
        <p:spPr bwMode="auto">
          <a:xfrm>
            <a:off x="2804160" y="6004529"/>
            <a:ext cx="7246056" cy="338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spAutoFit/>
          </a:bodyPr>
          <a:lstStyle/>
          <a:p>
            <a:r>
              <a:rPr lang="en-US" altLang="en-US" sz="1600" dirty="0" err="1">
                <a:solidFill>
                  <a:prstClr val="black"/>
                </a:solidFill>
              </a:rPr>
              <a:t>Nembhard</a:t>
            </a:r>
            <a:r>
              <a:rPr lang="en-US" altLang="en-US" sz="1600" dirty="0">
                <a:solidFill>
                  <a:prstClr val="black"/>
                </a:solidFill>
              </a:rPr>
              <a:t> IM Edmondson AC</a:t>
            </a:r>
            <a:r>
              <a:rPr lang="en-US" altLang="en-US" sz="1600" i="1" dirty="0">
                <a:solidFill>
                  <a:prstClr val="black"/>
                </a:solidFill>
              </a:rPr>
              <a:t>.  Journal of Organizational </a:t>
            </a:r>
            <a:r>
              <a:rPr lang="en-US" altLang="en-US" sz="1600" i="1" dirty="0" err="1">
                <a:solidFill>
                  <a:prstClr val="black"/>
                </a:solidFill>
              </a:rPr>
              <a:t>Behaviour</a:t>
            </a:r>
            <a:r>
              <a:rPr lang="en-US" altLang="en-US" sz="1600" i="1" dirty="0">
                <a:solidFill>
                  <a:prstClr val="black"/>
                </a:solidFill>
              </a:rPr>
              <a:t> </a:t>
            </a:r>
            <a:r>
              <a:rPr lang="en-US" altLang="en-US" sz="1600" dirty="0">
                <a:solidFill>
                  <a:prstClr val="black"/>
                </a:solidFill>
              </a:rPr>
              <a:t>2006 27:941-966</a:t>
            </a:r>
          </a:p>
        </p:txBody>
      </p:sp>
    </p:spTree>
    <p:extLst>
      <p:ext uri="{BB962C8B-B14F-4D97-AF65-F5344CB8AC3E}">
        <p14:creationId xmlns:p14="http://schemas.microsoft.com/office/powerpoint/2010/main" val="937950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22238"/>
            <a:ext cx="8382000" cy="944562"/>
          </a:xfrm>
        </p:spPr>
        <p:txBody>
          <a:bodyPr>
            <a:noAutofit/>
          </a:bodyPr>
          <a:lstStyle/>
          <a:p>
            <a:r>
              <a:rPr lang="en-US" sz="4000" dirty="0"/>
              <a:t>Culture:  Psychological Safety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/>
            <a:r>
              <a:rPr lang="en-US" sz="3000" i="1" dirty="0">
                <a:solidFill>
                  <a:srgbClr val="0070C0"/>
                </a:solidFill>
                <a:latin typeface="Calibri" panose="020F0502020204030204" pitchFamily="34" charset="0"/>
              </a:rPr>
              <a:t>Asks about breaches </a:t>
            </a:r>
            <a:r>
              <a:rPr lang="en-US" sz="3000" dirty="0">
                <a:latin typeface="Calibri" panose="020F0502020204030204" pitchFamily="34" charset="0"/>
              </a:rPr>
              <a:t>in professionalism &amp; psychological safety</a:t>
            </a:r>
          </a:p>
          <a:p>
            <a:pPr marL="457200" indent="-457200"/>
            <a:r>
              <a:rPr lang="en-US" sz="3000" dirty="0">
                <a:latin typeface="Calibri" panose="020F0502020204030204" pitchFamily="34" charset="0"/>
              </a:rPr>
              <a:t>Encourages team members </a:t>
            </a:r>
            <a:r>
              <a:rPr lang="en-US" sz="3000" i="1" dirty="0">
                <a:solidFill>
                  <a:srgbClr val="0070C0"/>
                </a:solidFill>
                <a:latin typeface="Calibri" panose="020F0502020204030204" pitchFamily="34" charset="0"/>
              </a:rPr>
              <a:t>to cross monitor and report difficult interactions</a:t>
            </a:r>
          </a:p>
          <a:p>
            <a:pPr marL="457200" lvl="8" indent="-457200"/>
            <a:r>
              <a:rPr lang="en-US" sz="3000" dirty="0">
                <a:latin typeface="Calibri" panose="020F0502020204030204" pitchFamily="34" charset="0"/>
              </a:rPr>
              <a:t>Makes </a:t>
            </a:r>
            <a:r>
              <a:rPr lang="en-US" sz="3000" i="1" dirty="0">
                <a:solidFill>
                  <a:srgbClr val="0070C0"/>
                </a:solidFill>
                <a:latin typeface="Calibri" panose="020F0502020204030204" pitchFamily="34" charset="0"/>
              </a:rPr>
              <a:t>personal connection </a:t>
            </a:r>
            <a:r>
              <a:rPr lang="en-US" sz="3000" dirty="0">
                <a:latin typeface="Calibri" panose="020F0502020204030204" pitchFamily="34" charset="0"/>
              </a:rPr>
              <a:t>with all team members</a:t>
            </a:r>
          </a:p>
          <a:p>
            <a:pPr marL="457200" lvl="8" indent="-457200"/>
            <a:r>
              <a:rPr lang="en-US" sz="3000" dirty="0">
                <a:latin typeface="Calibri" panose="020F0502020204030204" pitchFamily="34" charset="0"/>
              </a:rPr>
              <a:t>Ensures </a:t>
            </a:r>
            <a:r>
              <a:rPr lang="en-US" sz="3000" i="1" dirty="0">
                <a:solidFill>
                  <a:srgbClr val="0070C0"/>
                </a:solidFill>
                <a:latin typeface="Calibri" panose="020F0502020204030204" pitchFamily="34" charset="0"/>
              </a:rPr>
              <a:t>familiarity among team </a:t>
            </a:r>
            <a:r>
              <a:rPr lang="en-US" sz="3000" dirty="0">
                <a:latin typeface="Calibri" panose="020F0502020204030204" pitchFamily="34" charset="0"/>
              </a:rPr>
              <a:t>members</a:t>
            </a:r>
          </a:p>
          <a:p>
            <a:pPr marL="457200" indent="-457200"/>
            <a:r>
              <a:rPr lang="en-US" sz="3000" i="1" dirty="0">
                <a:solidFill>
                  <a:srgbClr val="0070C0"/>
                </a:solidFill>
                <a:latin typeface="Calibri" panose="020F0502020204030204" pitchFamily="34" charset="0"/>
              </a:rPr>
              <a:t>Models</a:t>
            </a:r>
            <a:r>
              <a:rPr lang="en-US" sz="3000" dirty="0">
                <a:latin typeface="Calibri" panose="020F0502020204030204" pitchFamily="34" charset="0"/>
              </a:rPr>
              <a:t> responding to feedback positively</a:t>
            </a:r>
          </a:p>
          <a:p>
            <a:pPr marL="457200" indent="-457200"/>
            <a:r>
              <a:rPr lang="en-US" sz="3000" dirty="0">
                <a:latin typeface="Calibri" panose="020F0502020204030204" pitchFamily="34" charset="0"/>
              </a:rPr>
              <a:t>Does not judge</a:t>
            </a:r>
          </a:p>
          <a:p>
            <a:pPr marL="285750" indent="-285750"/>
            <a:endParaRPr lang="en-US" sz="3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8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Pediatrics, 2015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414" y="1685925"/>
            <a:ext cx="7877175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558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Performance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866" y="1371601"/>
            <a:ext cx="7276405" cy="396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71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Procedural Performance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393" y="1524000"/>
            <a:ext cx="674751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89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9" y="1633539"/>
            <a:ext cx="7553325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5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Baystate</a:t>
            </a:r>
            <a:r>
              <a:rPr lang="en-US" dirty="0" smtClean="0"/>
              <a:t> Welcome Challenge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3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Safety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344217"/>
              </p:ext>
            </p:extLst>
          </p:nvPr>
        </p:nvGraphicFramePr>
        <p:xfrm>
          <a:off x="957985" y="2057400"/>
          <a:ext cx="10261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9600"/>
                <a:gridCol w="2336800"/>
                <a:gridCol w="2235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UNIT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Emergency Department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Outpatient Surgical Center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Sterile Processing Department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Inpatient Operating</a:t>
                      </a:r>
                      <a:r>
                        <a:rPr lang="en-US" baseline="0" dirty="0" smtClean="0"/>
                        <a:t> Rooms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35%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35%</a:t>
                      </a:r>
                      <a:endParaRPr lang="en-US" dirty="0"/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Daystay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Outpt</a:t>
                      </a:r>
                      <a:r>
                        <a:rPr lang="en-US" baseline="0" dirty="0" smtClean="0"/>
                        <a:t> Operating Rooms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Inpatient Pre-Op PACU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47%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56%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SICU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44%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44%</a:t>
                      </a:r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MICU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19%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45%</a:t>
                      </a:r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Baystate Health recognizes Allan Frankel, MD and Safe and Reliable Design for sharing proprietary content for BH use.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3201" y="1425059"/>
            <a:ext cx="8828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“In this work setting it is difficult to speak up if I perceive a problem with patient care”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496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9101"/>
            <a:ext cx="9144000" cy="599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9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-152400"/>
            <a:ext cx="3962400" cy="6956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382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-67008"/>
            <a:ext cx="3810000" cy="698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731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Board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971550"/>
            <a:ext cx="7848600" cy="5886451"/>
          </a:xfrm>
        </p:spPr>
      </p:pic>
    </p:spTree>
    <p:extLst>
      <p:ext uri="{BB962C8B-B14F-4D97-AF65-F5344CB8AC3E}">
        <p14:creationId xmlns:p14="http://schemas.microsoft.com/office/powerpoint/2010/main" val="1759847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892" y="838201"/>
            <a:ext cx="7050617" cy="5287963"/>
          </a:xfrm>
          <a:scene3d>
            <a:camera prst="orthographicFront">
              <a:rot lat="0" lon="0" rev="16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60841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30982"/>
            <a:ext cx="9144000" cy="650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30873"/>
      </p:ext>
    </p:extLst>
  </p:cSld>
  <p:clrMapOvr>
    <a:masterClrMapping/>
  </p:clrMapOvr>
</p:sld>
</file>

<file path=ppt/theme/theme1.xml><?xml version="1.0" encoding="utf-8"?>
<a:theme xmlns:a="http://schemas.openxmlformats.org/drawingml/2006/main" name="Baystate Health 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aystate Health 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Baystate Health 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HQC Feb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HQC Feb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HQC Feb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Baystate Health 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482</Words>
  <Application>Microsoft Office PowerPoint</Application>
  <PresentationFormat>Custom</PresentationFormat>
  <Paragraphs>122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Baystate Health 2015</vt:lpstr>
      <vt:lpstr>1_Baystate Health 2015</vt:lpstr>
      <vt:lpstr>2_Baystate Health 2015</vt:lpstr>
      <vt:lpstr>HQC Feb 2016</vt:lpstr>
      <vt:lpstr>1_HQC Feb 2016</vt:lpstr>
      <vt:lpstr>2_HQC Feb 2016</vt:lpstr>
      <vt:lpstr>3_Baystate Health 2015</vt:lpstr>
      <vt:lpstr>Culture: Foundation for the Learning System</vt:lpstr>
      <vt:lpstr>Framework for Clinical Excellence Patient Safety</vt:lpstr>
      <vt:lpstr>Baystate Health Management &amp; Improvement System</vt:lpstr>
      <vt:lpstr>Survey Summary</vt:lpstr>
      <vt:lpstr>BHMIS FRAMEWORK</vt:lpstr>
      <vt:lpstr>PowerPoint Presentation</vt:lpstr>
      <vt:lpstr>PowerPoint Presentation</vt:lpstr>
      <vt:lpstr>Psychological Safety </vt:lpstr>
      <vt:lpstr>Culture:  Psychological Safety Behaviors</vt:lpstr>
      <vt:lpstr>Pediatrics, 2015</vt:lpstr>
      <vt:lpstr>Diagnostic Performance</vt:lpstr>
      <vt:lpstr>Procedural Performance</vt:lpstr>
      <vt:lpstr>PowerPoint Presentation</vt:lpstr>
      <vt:lpstr>Baystate Welcome Challenge</vt:lpstr>
      <vt:lpstr>Psychological Safety</vt:lpstr>
      <vt:lpstr>PowerPoint Presentation</vt:lpstr>
      <vt:lpstr>PowerPoint Presentation</vt:lpstr>
      <vt:lpstr>PowerPoint Presentation</vt:lpstr>
      <vt:lpstr>Learning Board</vt:lpstr>
      <vt:lpstr>PowerPoint Presentation</vt:lpstr>
      <vt:lpstr>PowerPoint Presentation</vt:lpstr>
    </vt:vector>
  </TitlesOfParts>
  <Company>Baystate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Salvador MD, Doug</dc:creator>
  <cp:lastModifiedBy>Emily Biocchi</cp:lastModifiedBy>
  <cp:revision>8</cp:revision>
  <dcterms:created xsi:type="dcterms:W3CDTF">2017-02-09T21:18:04Z</dcterms:created>
  <dcterms:modified xsi:type="dcterms:W3CDTF">2017-03-16T20:08:04Z</dcterms:modified>
</cp:coreProperties>
</file>